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sldIdLst>
    <p:sldId id="256" r:id="rId5"/>
    <p:sldId id="257" r:id="rId6"/>
    <p:sldId id="259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1F4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884142-AB15-414D-BBE1-1F7EC9B17072}" v="98" dt="2018-11-13T21:59:07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8" y="1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Bartlett" userId="1bdf5c42-f43b-44ef-bcc6-f69ca8dc75f6" providerId="ADAL" clId="{C1884142-AB15-414D-BBE1-1F7EC9B17072}"/>
    <pc:docChg chg="undo redo custSel mod addSld delSld modSld sldOrd">
      <pc:chgData name="Dave Bartlett" userId="1bdf5c42-f43b-44ef-bcc6-f69ca8dc75f6" providerId="ADAL" clId="{C1884142-AB15-414D-BBE1-1F7EC9B17072}" dt="2018-11-14T17:57:55.802" v="1407" actId="26606"/>
      <pc:docMkLst>
        <pc:docMk/>
      </pc:docMkLst>
      <pc:sldChg chg="addSp delSp modSp mod setBg setClrOvrMap delDesignElem">
        <pc:chgData name="Dave Bartlett" userId="1bdf5c42-f43b-44ef-bcc6-f69ca8dc75f6" providerId="ADAL" clId="{C1884142-AB15-414D-BBE1-1F7EC9B17072}" dt="2018-11-14T11:57:05.496" v="1406" actId="14100"/>
        <pc:sldMkLst>
          <pc:docMk/>
          <pc:sldMk cId="2586286910" sldId="256"/>
        </pc:sldMkLst>
        <pc:spChg chg="mod">
          <ac:chgData name="Dave Bartlett" userId="1bdf5c42-f43b-44ef-bcc6-f69ca8dc75f6" providerId="ADAL" clId="{C1884142-AB15-414D-BBE1-1F7EC9B17072}" dt="2018-11-14T11:57:05.496" v="1406" actId="14100"/>
          <ac:spMkLst>
            <pc:docMk/>
            <pc:sldMk cId="2586286910" sldId="256"/>
            <ac:spMk id="2" creationId="{51AC26E2-1472-4A9B-B685-9705B3D524CE}"/>
          </ac:spMkLst>
        </pc:spChg>
        <pc:spChg chg="mod">
          <ac:chgData name="Dave Bartlett" userId="1bdf5c42-f43b-44ef-bcc6-f69ca8dc75f6" providerId="ADAL" clId="{C1884142-AB15-414D-BBE1-1F7EC9B17072}" dt="2018-11-14T11:53:33.477" v="1405" actId="1076"/>
          <ac:spMkLst>
            <pc:docMk/>
            <pc:sldMk cId="2586286910" sldId="256"/>
            <ac:spMk id="3" creationId="{5A43A146-0B7C-43DC-A0FD-FFA5FAED0323}"/>
          </ac:spMkLst>
        </pc:spChg>
        <pc:spChg chg="add del">
          <ac:chgData name="Dave Bartlett" userId="1bdf5c42-f43b-44ef-bcc6-f69ca8dc75f6" providerId="ADAL" clId="{C1884142-AB15-414D-BBE1-1F7EC9B17072}" dt="2018-11-13T13:11:12.101" v="84" actId="26606"/>
          <ac:spMkLst>
            <pc:docMk/>
            <pc:sldMk cId="2586286910" sldId="256"/>
            <ac:spMk id="8" creationId="{23962611-DFD5-4092-AAFD-559E3DFCE2C9}"/>
          </ac:spMkLst>
        </pc:spChg>
        <pc:spChg chg="add del">
          <ac:chgData name="Dave Bartlett" userId="1bdf5c42-f43b-44ef-bcc6-f69ca8dc75f6" providerId="ADAL" clId="{C1884142-AB15-414D-BBE1-1F7EC9B17072}" dt="2018-11-13T13:11:04.275" v="79" actId="26606"/>
          <ac:spMkLst>
            <pc:docMk/>
            <pc:sldMk cId="2586286910" sldId="256"/>
            <ac:spMk id="73" creationId="{C0B27210-D0CA-4654-B3E3-9ABB4F178EA1}"/>
          </ac:spMkLst>
        </pc:spChg>
        <pc:spChg chg="add del">
          <ac:chgData name="Dave Bartlett" userId="1bdf5c42-f43b-44ef-bcc6-f69ca8dc75f6" providerId="ADAL" clId="{C1884142-AB15-414D-BBE1-1F7EC9B17072}" dt="2018-11-13T13:11:04.275" v="79" actId="26606"/>
          <ac:spMkLst>
            <pc:docMk/>
            <pc:sldMk cId="2586286910" sldId="256"/>
            <ac:spMk id="75" creationId="{1DB7C82F-AB7E-4F0C-B829-FA1B9C415180}"/>
          </ac:spMkLst>
        </pc:spChg>
        <pc:spChg chg="add del">
          <ac:chgData name="Dave Bartlett" userId="1bdf5c42-f43b-44ef-bcc6-f69ca8dc75f6" providerId="ADAL" clId="{C1884142-AB15-414D-BBE1-1F7EC9B17072}" dt="2018-11-13T13:11:04.275" v="79" actId="26606"/>
          <ac:spMkLst>
            <pc:docMk/>
            <pc:sldMk cId="2586286910" sldId="256"/>
            <ac:spMk id="77" creationId="{70B66945-4967-4040-926D-DCA44313CDAB}"/>
          </ac:spMkLst>
        </pc:spChg>
        <pc:spChg chg="add del">
          <ac:chgData name="Dave Bartlett" userId="1bdf5c42-f43b-44ef-bcc6-f69ca8dc75f6" providerId="ADAL" clId="{C1884142-AB15-414D-BBE1-1F7EC9B17072}" dt="2018-11-13T13:11:10.251" v="81" actId="26606"/>
          <ac:spMkLst>
            <pc:docMk/>
            <pc:sldMk cId="2586286910" sldId="256"/>
            <ac:spMk id="1030" creationId="{35555856-9970-4BC3-9AA9-6A917F53AFBD}"/>
          </ac:spMkLst>
        </pc:spChg>
        <pc:spChg chg="add del">
          <ac:chgData name="Dave Bartlett" userId="1bdf5c42-f43b-44ef-bcc6-f69ca8dc75f6" providerId="ADAL" clId="{C1884142-AB15-414D-BBE1-1F7EC9B17072}" dt="2018-11-13T13:11:10.251" v="81" actId="26606"/>
          <ac:spMkLst>
            <pc:docMk/>
            <pc:sldMk cId="2586286910" sldId="256"/>
            <ac:spMk id="1032" creationId="{13722DD7-BA73-4776-93A3-94491FEF7260}"/>
          </ac:spMkLst>
        </pc:spChg>
        <pc:spChg chg="add">
          <ac:chgData name="Dave Bartlett" userId="1bdf5c42-f43b-44ef-bcc6-f69ca8dc75f6" providerId="ADAL" clId="{C1884142-AB15-414D-BBE1-1F7EC9B17072}" dt="2018-11-14T11:51:58.036" v="1403" actId="26606"/>
          <ac:spMkLst>
            <pc:docMk/>
            <pc:sldMk cId="2586286910" sldId="256"/>
            <ac:spMk id="1033" creationId="{84867EAF-AE1D-4322-9DE8-383AE3F7BCD9}"/>
          </ac:spMkLst>
        </pc:spChg>
        <pc:spChg chg="add del">
          <ac:chgData name="Dave Bartlett" userId="1bdf5c42-f43b-44ef-bcc6-f69ca8dc75f6" providerId="ADAL" clId="{C1884142-AB15-414D-BBE1-1F7EC9B17072}" dt="2018-11-13T13:11:12.069" v="83" actId="26606"/>
          <ac:spMkLst>
            <pc:docMk/>
            <pc:sldMk cId="2586286910" sldId="256"/>
            <ac:spMk id="1034" creationId="{71B2258F-86CA-4D4D-8270-BC05FCDEBFB3}"/>
          </ac:spMkLst>
        </pc:spChg>
        <pc:spChg chg="add del">
          <ac:chgData name="Dave Bartlett" userId="1bdf5c42-f43b-44ef-bcc6-f69ca8dc75f6" providerId="ADAL" clId="{C1884142-AB15-414D-BBE1-1F7EC9B17072}" dt="2018-11-13T21:58:42.210" v="1390"/>
          <ac:spMkLst>
            <pc:docMk/>
            <pc:sldMk cId="2586286910" sldId="256"/>
            <ac:spMk id="1036" creationId="{84867EAF-AE1D-4322-9DE8-383AE3F7BCD9}"/>
          </ac:spMkLst>
        </pc:spChg>
        <pc:picChg chg="mod ord">
          <ac:chgData name="Dave Bartlett" userId="1bdf5c42-f43b-44ef-bcc6-f69ca8dc75f6" providerId="ADAL" clId="{C1884142-AB15-414D-BBE1-1F7EC9B17072}" dt="2018-11-14T11:53:20.975" v="1404" actId="1076"/>
          <ac:picMkLst>
            <pc:docMk/>
            <pc:sldMk cId="2586286910" sldId="256"/>
            <ac:picMk id="4" creationId="{604F834A-B150-4F4A-B245-4FAF74F07CEB}"/>
          </ac:picMkLst>
        </pc:picChg>
        <pc:picChg chg="add del">
          <ac:chgData name="Dave Bartlett" userId="1bdf5c42-f43b-44ef-bcc6-f69ca8dc75f6" providerId="ADAL" clId="{C1884142-AB15-414D-BBE1-1F7EC9B17072}" dt="2018-11-13T13:11:12.101" v="84" actId="26606"/>
          <ac:picMkLst>
            <pc:docMk/>
            <pc:sldMk cId="2586286910" sldId="256"/>
            <ac:picMk id="32" creationId="{2270F1FA-0425-408F-9861-80BF5AFB276D}"/>
          </ac:picMkLst>
        </pc:picChg>
        <pc:picChg chg="ord">
          <ac:chgData name="Dave Bartlett" userId="1bdf5c42-f43b-44ef-bcc6-f69ca8dc75f6" providerId="ADAL" clId="{C1884142-AB15-414D-BBE1-1F7EC9B17072}" dt="2018-11-13T13:11:12.101" v="84" actId="26606"/>
          <ac:picMkLst>
            <pc:docMk/>
            <pc:sldMk cId="2586286910" sldId="256"/>
            <ac:picMk id="1028" creationId="{A1BC52C4-C1BB-4860-9A8F-8D0B95EB4CA7}"/>
          </ac:picMkLst>
        </pc:picChg>
        <pc:picChg chg="add del">
          <ac:chgData name="Dave Bartlett" userId="1bdf5c42-f43b-44ef-bcc6-f69ca8dc75f6" providerId="ADAL" clId="{C1884142-AB15-414D-BBE1-1F7EC9B17072}" dt="2018-11-13T13:11:10.251" v="81" actId="26606"/>
          <ac:picMkLst>
            <pc:docMk/>
            <pc:sldMk cId="2586286910" sldId="256"/>
            <ac:picMk id="1031" creationId="{7F487851-BFAF-46D8-A1ED-50CAD6E46F59}"/>
          </ac:picMkLst>
        </pc:picChg>
        <pc:picChg chg="add">
          <ac:chgData name="Dave Bartlett" userId="1bdf5c42-f43b-44ef-bcc6-f69ca8dc75f6" providerId="ADAL" clId="{C1884142-AB15-414D-BBE1-1F7EC9B17072}" dt="2018-11-14T11:51:58.036" v="1403" actId="26606"/>
          <ac:picMkLst>
            <pc:docMk/>
            <pc:sldMk cId="2586286910" sldId="256"/>
            <ac:picMk id="1035" creationId="{40676238-7F95-4EEB-836A-7D23927873AD}"/>
          </ac:picMkLst>
        </pc:picChg>
        <pc:picChg chg="add del">
          <ac:chgData name="Dave Bartlett" userId="1bdf5c42-f43b-44ef-bcc6-f69ca8dc75f6" providerId="ADAL" clId="{C1884142-AB15-414D-BBE1-1F7EC9B17072}" dt="2018-11-13T21:58:42.210" v="1390"/>
          <ac:picMkLst>
            <pc:docMk/>
            <pc:sldMk cId="2586286910" sldId="256"/>
            <ac:picMk id="1037" creationId="{40676238-7F95-4EEB-836A-7D23927873AD}"/>
          </ac:picMkLst>
        </pc:picChg>
      </pc:sldChg>
      <pc:sldChg chg="del">
        <pc:chgData name="Dave Bartlett" userId="1bdf5c42-f43b-44ef-bcc6-f69ca8dc75f6" providerId="ADAL" clId="{C1884142-AB15-414D-BBE1-1F7EC9B17072}" dt="2018-11-13T13:07:33.077" v="11" actId="2696"/>
        <pc:sldMkLst>
          <pc:docMk/>
          <pc:sldMk cId="1813211647" sldId="257"/>
        </pc:sldMkLst>
      </pc:sldChg>
      <pc:sldChg chg="addSp delSp modSp add mod modTransition setBg modAnim">
        <pc:chgData name="Dave Bartlett" userId="1bdf5c42-f43b-44ef-bcc6-f69ca8dc75f6" providerId="ADAL" clId="{C1884142-AB15-414D-BBE1-1F7EC9B17072}" dt="2018-11-13T15:58:29.786" v="1332" actId="14100"/>
        <pc:sldMkLst>
          <pc:docMk/>
          <pc:sldMk cId="2675697034" sldId="257"/>
        </pc:sldMkLst>
        <pc:spChg chg="mod">
          <ac:chgData name="Dave Bartlett" userId="1bdf5c42-f43b-44ef-bcc6-f69ca8dc75f6" providerId="ADAL" clId="{C1884142-AB15-414D-BBE1-1F7EC9B17072}" dt="2018-11-13T13:24:12.787" v="326" actId="404"/>
          <ac:spMkLst>
            <pc:docMk/>
            <pc:sldMk cId="2675697034" sldId="257"/>
            <ac:spMk id="2" creationId="{12A18B1F-BCE9-4E9F-8BE1-854068EAD565}"/>
          </ac:spMkLst>
        </pc:spChg>
        <pc:spChg chg="del">
          <ac:chgData name="Dave Bartlett" userId="1bdf5c42-f43b-44ef-bcc6-f69ca8dc75f6" providerId="ADAL" clId="{C1884142-AB15-414D-BBE1-1F7EC9B17072}" dt="2018-11-13T13:15:07.600" v="177" actId="478"/>
          <ac:spMkLst>
            <pc:docMk/>
            <pc:sldMk cId="2675697034" sldId="257"/>
            <ac:spMk id="3" creationId="{BB1B8591-0E64-4F42-99D9-A9EB5B3463FD}"/>
          </ac:spMkLst>
        </pc:spChg>
        <pc:spChg chg="add mod">
          <ac:chgData name="Dave Bartlett" userId="1bdf5c42-f43b-44ef-bcc6-f69ca8dc75f6" providerId="ADAL" clId="{C1884142-AB15-414D-BBE1-1F7EC9B17072}" dt="2018-11-13T13:33:57.933" v="926" actId="2711"/>
          <ac:spMkLst>
            <pc:docMk/>
            <pc:sldMk cId="2675697034" sldId="257"/>
            <ac:spMk id="6" creationId="{BBD83D20-3550-4D54-A018-5F067108F281}"/>
          </ac:spMkLst>
        </pc:spChg>
        <pc:spChg chg="add mod">
          <ac:chgData name="Dave Bartlett" userId="1bdf5c42-f43b-44ef-bcc6-f69ca8dc75f6" providerId="ADAL" clId="{C1884142-AB15-414D-BBE1-1F7EC9B17072}" dt="2018-11-13T13:33:51.735" v="925" actId="2711"/>
          <ac:spMkLst>
            <pc:docMk/>
            <pc:sldMk cId="2675697034" sldId="257"/>
            <ac:spMk id="7" creationId="{8C7F3CAA-C6B9-4ACD-9894-3438E15CC1F2}"/>
          </ac:spMkLst>
        </pc:spChg>
        <pc:spChg chg="add del">
          <ac:chgData name="Dave Bartlett" userId="1bdf5c42-f43b-44ef-bcc6-f69ca8dc75f6" providerId="ADAL" clId="{C1884142-AB15-414D-BBE1-1F7EC9B17072}" dt="2018-11-13T13:16:36.081" v="179" actId="26606"/>
          <ac:spMkLst>
            <pc:docMk/>
            <pc:sldMk cId="2675697034" sldId="257"/>
            <ac:spMk id="9" creationId="{6DB7ADBC-26DA-450D-A8BF-E1ACCB46639C}"/>
          </ac:spMkLst>
        </pc:spChg>
        <pc:spChg chg="add del">
          <ac:chgData name="Dave Bartlett" userId="1bdf5c42-f43b-44ef-bcc6-f69ca8dc75f6" providerId="ADAL" clId="{C1884142-AB15-414D-BBE1-1F7EC9B17072}" dt="2018-11-13T13:16:36.081" v="179" actId="26606"/>
          <ac:spMkLst>
            <pc:docMk/>
            <pc:sldMk cId="2675697034" sldId="257"/>
            <ac:spMk id="11" creationId="{5692FB99-428A-4151-9665-80E56EF03D76}"/>
          </ac:spMkLst>
        </pc:spChg>
        <pc:spChg chg="add del">
          <ac:chgData name="Dave Bartlett" userId="1bdf5c42-f43b-44ef-bcc6-f69ca8dc75f6" providerId="ADAL" clId="{C1884142-AB15-414D-BBE1-1F7EC9B17072}" dt="2018-11-13T13:16:36.081" v="179" actId="26606"/>
          <ac:spMkLst>
            <pc:docMk/>
            <pc:sldMk cId="2675697034" sldId="257"/>
            <ac:spMk id="13" creationId="{5E3C0EDB-60D3-4CEF-8B80-C6D01E08DEC2}"/>
          </ac:spMkLst>
        </pc:spChg>
        <pc:spChg chg="add del">
          <ac:chgData name="Dave Bartlett" userId="1bdf5c42-f43b-44ef-bcc6-f69ca8dc75f6" providerId="ADAL" clId="{C1884142-AB15-414D-BBE1-1F7EC9B17072}" dt="2018-11-13T13:16:36.081" v="179" actId="26606"/>
          <ac:spMkLst>
            <pc:docMk/>
            <pc:sldMk cId="2675697034" sldId="257"/>
            <ac:spMk id="15" creationId="{4B306978-A26E-4AC4-9EAA-BD29BD476A4F}"/>
          </ac:spMkLst>
        </pc:spChg>
        <pc:spChg chg="add del">
          <ac:chgData name="Dave Bartlett" userId="1bdf5c42-f43b-44ef-bcc6-f69ca8dc75f6" providerId="ADAL" clId="{C1884142-AB15-414D-BBE1-1F7EC9B17072}" dt="2018-11-13T13:16:36.081" v="179" actId="26606"/>
          <ac:spMkLst>
            <pc:docMk/>
            <pc:sldMk cId="2675697034" sldId="257"/>
            <ac:spMk id="17" creationId="{40C269CE-FB56-4D68-8CFB-1CFD5F350518}"/>
          </ac:spMkLst>
        </pc:spChg>
        <pc:spChg chg="add mod">
          <ac:chgData name="Dave Bartlett" userId="1bdf5c42-f43b-44ef-bcc6-f69ca8dc75f6" providerId="ADAL" clId="{C1884142-AB15-414D-BBE1-1F7EC9B17072}" dt="2018-11-13T15:58:29.786" v="1332" actId="14100"/>
          <ac:spMkLst>
            <pc:docMk/>
            <pc:sldMk cId="2675697034" sldId="257"/>
            <ac:spMk id="18" creationId="{D13B513A-A3BB-4DE7-8EEE-297C607CA5C0}"/>
          </ac:spMkLst>
        </pc:spChg>
        <pc:spChg chg="add del">
          <ac:chgData name="Dave Bartlett" userId="1bdf5c42-f43b-44ef-bcc6-f69ca8dc75f6" providerId="ADAL" clId="{C1884142-AB15-414D-BBE1-1F7EC9B17072}" dt="2018-11-13T13:16:36.081" v="179" actId="26606"/>
          <ac:spMkLst>
            <pc:docMk/>
            <pc:sldMk cId="2675697034" sldId="257"/>
            <ac:spMk id="19" creationId="{A6ED7E7F-75F7-4581-A930-C4DEBC2A8419}"/>
          </ac:spMkLst>
        </pc:spChg>
        <pc:spChg chg="add del">
          <ac:chgData name="Dave Bartlett" userId="1bdf5c42-f43b-44ef-bcc6-f69ca8dc75f6" providerId="ADAL" clId="{C1884142-AB15-414D-BBE1-1F7EC9B17072}" dt="2018-11-13T13:16:37.345" v="181" actId="26606"/>
          <ac:spMkLst>
            <pc:docMk/>
            <pc:sldMk cId="2675697034" sldId="257"/>
            <ac:spMk id="21" creationId="{25168E7B-6D42-4B3A-B7A1-17D4C49EC903}"/>
          </ac:spMkLst>
        </pc:spChg>
        <pc:spChg chg="add del">
          <ac:chgData name="Dave Bartlett" userId="1bdf5c42-f43b-44ef-bcc6-f69ca8dc75f6" providerId="ADAL" clId="{C1884142-AB15-414D-BBE1-1F7EC9B17072}" dt="2018-11-13T13:16:45.182" v="185" actId="26606"/>
          <ac:spMkLst>
            <pc:docMk/>
            <pc:sldMk cId="2675697034" sldId="257"/>
            <ac:spMk id="24" creationId="{86197D16-FE75-4A0E-A0C9-28C0F04A43DF}"/>
          </ac:spMkLst>
        </pc:spChg>
        <pc:graphicFrameChg chg="add del mod modGraphic">
          <ac:chgData name="Dave Bartlett" userId="1bdf5c42-f43b-44ef-bcc6-f69ca8dc75f6" providerId="ADAL" clId="{C1884142-AB15-414D-BBE1-1F7EC9B17072}" dt="2018-11-13T13:22:37.947" v="293" actId="478"/>
          <ac:graphicFrameMkLst>
            <pc:docMk/>
            <pc:sldMk cId="2675697034" sldId="257"/>
            <ac:graphicFrameMk id="5" creationId="{C034E018-599A-441F-ABE3-A8C6A3BC9C70}"/>
          </ac:graphicFrameMkLst>
        </pc:graphicFrameChg>
        <pc:picChg chg="add mod">
          <ac:chgData name="Dave Bartlett" userId="1bdf5c42-f43b-44ef-bcc6-f69ca8dc75f6" providerId="ADAL" clId="{C1884142-AB15-414D-BBE1-1F7EC9B17072}" dt="2018-11-13T13:16:44.736" v="184" actId="1076"/>
          <ac:picMkLst>
            <pc:docMk/>
            <pc:sldMk cId="2675697034" sldId="257"/>
            <ac:picMk id="4" creationId="{03881E75-9D4A-4AE2-8A84-B8D6B46E63EB}"/>
          </ac:picMkLst>
        </pc:picChg>
        <pc:picChg chg="add del mod">
          <ac:chgData name="Dave Bartlett" userId="1bdf5c42-f43b-44ef-bcc6-f69ca8dc75f6" providerId="ADAL" clId="{C1884142-AB15-414D-BBE1-1F7EC9B17072}" dt="2018-11-13T13:32:51.534" v="847" actId="1076"/>
          <ac:picMkLst>
            <pc:docMk/>
            <pc:sldMk cId="2675697034" sldId="257"/>
            <ac:picMk id="8" creationId="{F6A56531-8A70-4364-BA78-CC0BCA0E46A5}"/>
          </ac:picMkLst>
        </pc:picChg>
        <pc:picChg chg="add del">
          <ac:chgData name="Dave Bartlett" userId="1bdf5c42-f43b-44ef-bcc6-f69ca8dc75f6" providerId="ADAL" clId="{C1884142-AB15-414D-BBE1-1F7EC9B17072}" dt="2018-11-13T13:16:37.345" v="181" actId="26606"/>
          <ac:picMkLst>
            <pc:docMk/>
            <pc:sldMk cId="2675697034" sldId="257"/>
            <ac:picMk id="22" creationId="{98A030C2-9F23-4593-9F99-7B73C232A4C9}"/>
          </ac:picMkLst>
        </pc:picChg>
        <pc:picChg chg="add del">
          <ac:chgData name="Dave Bartlett" userId="1bdf5c42-f43b-44ef-bcc6-f69ca8dc75f6" providerId="ADAL" clId="{C1884142-AB15-414D-BBE1-1F7EC9B17072}" dt="2018-11-13T13:16:45.182" v="185" actId="26606"/>
          <ac:picMkLst>
            <pc:docMk/>
            <pc:sldMk cId="2675697034" sldId="257"/>
            <ac:picMk id="25" creationId="{FA8FCEC6-4B30-4FF2-8B32-504BEAEA3A16}"/>
          </ac:picMkLst>
        </pc:picChg>
      </pc:sldChg>
      <pc:sldChg chg="addSp delSp modSp add mod modTransition setBg setClrOvrMap delDesignElem">
        <pc:chgData name="Dave Bartlett" userId="1bdf5c42-f43b-44ef-bcc6-f69ca8dc75f6" providerId="ADAL" clId="{C1884142-AB15-414D-BBE1-1F7EC9B17072}" dt="2018-11-14T17:57:55.802" v="1407" actId="26606"/>
        <pc:sldMkLst>
          <pc:docMk/>
          <pc:sldMk cId="766237648" sldId="258"/>
        </pc:sldMkLst>
        <pc:spChg chg="mod">
          <ac:chgData name="Dave Bartlett" userId="1bdf5c42-f43b-44ef-bcc6-f69ca8dc75f6" providerId="ADAL" clId="{C1884142-AB15-414D-BBE1-1F7EC9B17072}" dt="2018-11-14T17:57:55.802" v="1407" actId="26606"/>
          <ac:spMkLst>
            <pc:docMk/>
            <pc:sldMk cId="766237648" sldId="258"/>
            <ac:spMk id="2" creationId="{AEDA8EB6-E7F4-4234-B407-CD175B9D6D55}"/>
          </ac:spMkLst>
        </pc:spChg>
        <pc:spChg chg="mod ord">
          <ac:chgData name="Dave Bartlett" userId="1bdf5c42-f43b-44ef-bcc6-f69ca8dc75f6" providerId="ADAL" clId="{C1884142-AB15-414D-BBE1-1F7EC9B17072}" dt="2018-11-14T17:57:55.802" v="1407" actId="26606"/>
          <ac:spMkLst>
            <pc:docMk/>
            <pc:sldMk cId="766237648" sldId="258"/>
            <ac:spMk id="3" creationId="{3F677BED-6C1C-4E09-96B0-3EC103143154}"/>
          </ac:spMkLst>
        </pc:spChg>
        <pc:spChg chg="add del">
          <ac:chgData name="Dave Bartlett" userId="1bdf5c42-f43b-44ef-bcc6-f69ca8dc75f6" providerId="ADAL" clId="{C1884142-AB15-414D-BBE1-1F7EC9B17072}" dt="2018-11-13T13:19:21.818" v="276" actId="26606"/>
          <ac:spMkLst>
            <pc:docMk/>
            <pc:sldMk cId="766237648" sldId="258"/>
            <ac:spMk id="8" creationId="{D3FFFA32-D9F4-4AF9-A025-CD128AC85E32}"/>
          </ac:spMkLst>
        </pc:spChg>
        <pc:spChg chg="add del">
          <ac:chgData name="Dave Bartlett" userId="1bdf5c42-f43b-44ef-bcc6-f69ca8dc75f6" providerId="ADAL" clId="{C1884142-AB15-414D-BBE1-1F7EC9B17072}" dt="2018-11-13T13:19:20.873" v="274" actId="26606"/>
          <ac:spMkLst>
            <pc:docMk/>
            <pc:sldMk cId="766237648" sldId="258"/>
            <ac:spMk id="10" creationId="{AFA67CD3-AB4E-4A7A-BEB8-53C445D8C44E}"/>
          </ac:spMkLst>
        </pc:spChg>
        <pc:spChg chg="add del">
          <ac:chgData name="Dave Bartlett" userId="1bdf5c42-f43b-44ef-bcc6-f69ca8dc75f6" providerId="ADAL" clId="{C1884142-AB15-414D-BBE1-1F7EC9B17072}" dt="2018-11-13T13:19:20.873" v="274" actId="26606"/>
          <ac:spMkLst>
            <pc:docMk/>
            <pc:sldMk cId="766237648" sldId="258"/>
            <ac:spMk id="14" creationId="{339C8D78-A644-462F-B674-F440635E5353}"/>
          </ac:spMkLst>
        </pc:spChg>
        <pc:spChg chg="add del">
          <ac:chgData name="Dave Bartlett" userId="1bdf5c42-f43b-44ef-bcc6-f69ca8dc75f6" providerId="ADAL" clId="{C1884142-AB15-414D-BBE1-1F7EC9B17072}" dt="2018-11-13T13:19:23.393" v="278" actId="26606"/>
          <ac:spMkLst>
            <pc:docMk/>
            <pc:sldMk cId="766237648" sldId="258"/>
            <ac:spMk id="19" creationId="{8D70B121-56F4-4848-B38B-182089D909FA}"/>
          </ac:spMkLst>
        </pc:spChg>
        <pc:spChg chg="add del">
          <ac:chgData name="Dave Bartlett" userId="1bdf5c42-f43b-44ef-bcc6-f69ca8dc75f6" providerId="ADAL" clId="{C1884142-AB15-414D-BBE1-1F7EC9B17072}" dt="2018-11-13T13:19:24.337" v="280" actId="26606"/>
          <ac:spMkLst>
            <pc:docMk/>
            <pc:sldMk cId="766237648" sldId="258"/>
            <ac:spMk id="22" creationId="{4351DFE5-F63D-4BE0-BDA9-E3EB88F01AA5}"/>
          </ac:spMkLst>
        </pc:spChg>
        <pc:spChg chg="add del">
          <ac:chgData name="Dave Bartlett" userId="1bdf5c42-f43b-44ef-bcc6-f69ca8dc75f6" providerId="ADAL" clId="{C1884142-AB15-414D-BBE1-1F7EC9B17072}" dt="2018-11-13T13:19:26.879" v="282" actId="26606"/>
          <ac:spMkLst>
            <pc:docMk/>
            <pc:sldMk cId="766237648" sldId="258"/>
            <ac:spMk id="25" creationId="{3B854194-185D-494D-905C-7C7CB2E30F6E}"/>
          </ac:spMkLst>
        </pc:spChg>
        <pc:spChg chg="add del">
          <ac:chgData name="Dave Bartlett" userId="1bdf5c42-f43b-44ef-bcc6-f69ca8dc75f6" providerId="ADAL" clId="{C1884142-AB15-414D-BBE1-1F7EC9B17072}" dt="2018-11-13T13:19:26.879" v="282" actId="26606"/>
          <ac:spMkLst>
            <pc:docMk/>
            <pc:sldMk cId="766237648" sldId="258"/>
            <ac:spMk id="26" creationId="{B4F5FA0D-0104-4987-8241-EFF7C85B88DE}"/>
          </ac:spMkLst>
        </pc:spChg>
        <pc:spChg chg="add del">
          <ac:chgData name="Dave Bartlett" userId="1bdf5c42-f43b-44ef-bcc6-f69ca8dc75f6" providerId="ADAL" clId="{C1884142-AB15-414D-BBE1-1F7EC9B17072}" dt="2018-11-13T13:19:29.644" v="284" actId="26606"/>
          <ac:spMkLst>
            <pc:docMk/>
            <pc:sldMk cId="766237648" sldId="258"/>
            <ac:spMk id="29" creationId="{AFA67CD3-AB4E-4A7A-BEB8-53C445D8C44E}"/>
          </ac:spMkLst>
        </pc:spChg>
        <pc:spChg chg="add del">
          <ac:chgData name="Dave Bartlett" userId="1bdf5c42-f43b-44ef-bcc6-f69ca8dc75f6" providerId="ADAL" clId="{C1884142-AB15-414D-BBE1-1F7EC9B17072}" dt="2018-11-13T13:19:29.644" v="284" actId="26606"/>
          <ac:spMkLst>
            <pc:docMk/>
            <pc:sldMk cId="766237648" sldId="258"/>
            <ac:spMk id="31" creationId="{339C8D78-A644-462F-B674-F440635E5353}"/>
          </ac:spMkLst>
        </pc:spChg>
        <pc:spChg chg="add del">
          <ac:chgData name="Dave Bartlett" userId="1bdf5c42-f43b-44ef-bcc6-f69ca8dc75f6" providerId="ADAL" clId="{C1884142-AB15-414D-BBE1-1F7EC9B17072}" dt="2018-11-13T21:58:42.210" v="1390"/>
          <ac:spMkLst>
            <pc:docMk/>
            <pc:sldMk cId="766237648" sldId="258"/>
            <ac:spMk id="34" creationId="{3BAFD176-D4C4-45B9-8D6E-C25F94C5CBE0}"/>
          </ac:spMkLst>
        </pc:spChg>
        <pc:spChg chg="add del">
          <ac:chgData name="Dave Bartlett" userId="1bdf5c42-f43b-44ef-bcc6-f69ca8dc75f6" providerId="ADAL" clId="{C1884142-AB15-414D-BBE1-1F7EC9B17072}" dt="2018-11-13T21:58:42.210" v="1390"/>
          <ac:spMkLst>
            <pc:docMk/>
            <pc:sldMk cId="766237648" sldId="258"/>
            <ac:spMk id="36" creationId="{9514E575-433A-4266-8C2D-C2BD62D81BE6}"/>
          </ac:spMkLst>
        </pc:spChg>
        <pc:spChg chg="add">
          <ac:chgData name="Dave Bartlett" userId="1bdf5c42-f43b-44ef-bcc6-f69ca8dc75f6" providerId="ADAL" clId="{C1884142-AB15-414D-BBE1-1F7EC9B17072}" dt="2018-11-14T17:57:55.802" v="1407" actId="26606"/>
          <ac:spMkLst>
            <pc:docMk/>
            <pc:sldMk cId="766237648" sldId="258"/>
            <ac:spMk id="42" creationId="{14A2F755-5219-4C4E-9378-2C80BB08DF8E}"/>
          </ac:spMkLst>
        </pc:spChg>
        <pc:spChg chg="add">
          <ac:chgData name="Dave Bartlett" userId="1bdf5c42-f43b-44ef-bcc6-f69ca8dc75f6" providerId="ADAL" clId="{C1884142-AB15-414D-BBE1-1F7EC9B17072}" dt="2018-11-14T17:57:55.802" v="1407" actId="26606"/>
          <ac:spMkLst>
            <pc:docMk/>
            <pc:sldMk cId="766237648" sldId="258"/>
            <ac:spMk id="44" creationId="{9A87AD7E-457F-4836-8DDE-FFE0F009388A}"/>
          </ac:spMkLst>
        </pc:spChg>
        <pc:grpChg chg="add del">
          <ac:chgData name="Dave Bartlett" userId="1bdf5c42-f43b-44ef-bcc6-f69ca8dc75f6" providerId="ADAL" clId="{C1884142-AB15-414D-BBE1-1F7EC9B17072}" dt="2018-11-13T13:19:21.818" v="276" actId="26606"/>
          <ac:grpSpMkLst>
            <pc:docMk/>
            <pc:sldMk cId="766237648" sldId="258"/>
            <ac:grpSpMk id="16" creationId="{2823A416-999C-4FA3-A853-0AE48404B5D7}"/>
          </ac:grpSpMkLst>
        </pc:grpChg>
        <pc:picChg chg="add del">
          <ac:chgData name="Dave Bartlett" userId="1bdf5c42-f43b-44ef-bcc6-f69ca8dc75f6" providerId="ADAL" clId="{C1884142-AB15-414D-BBE1-1F7EC9B17072}" dt="2018-11-13T13:19:20.873" v="274" actId="26606"/>
          <ac:picMkLst>
            <pc:docMk/>
            <pc:sldMk cId="766237648" sldId="258"/>
            <ac:picMk id="7" creationId="{A7AAC13F-990E-4C2A-A443-777C6198C1A8}"/>
          </ac:picMkLst>
        </pc:picChg>
        <pc:picChg chg="add del">
          <ac:chgData name="Dave Bartlett" userId="1bdf5c42-f43b-44ef-bcc6-f69ca8dc75f6" providerId="ADAL" clId="{C1884142-AB15-414D-BBE1-1F7EC9B17072}" dt="2018-11-13T13:19:20.873" v="274" actId="26606"/>
          <ac:picMkLst>
            <pc:docMk/>
            <pc:sldMk cId="766237648" sldId="258"/>
            <ac:picMk id="12" creationId="{07CF545F-9C2E-4446-97CD-AD92990C2B68}"/>
          </ac:picMkLst>
        </pc:picChg>
        <pc:picChg chg="add del">
          <ac:chgData name="Dave Bartlett" userId="1bdf5c42-f43b-44ef-bcc6-f69ca8dc75f6" providerId="ADAL" clId="{C1884142-AB15-414D-BBE1-1F7EC9B17072}" dt="2018-11-13T13:19:24.337" v="280" actId="26606"/>
          <ac:picMkLst>
            <pc:docMk/>
            <pc:sldMk cId="766237648" sldId="258"/>
            <ac:picMk id="23" creationId="{3AA16612-ACD2-4A16-8F2B-4514FD6BF28F}"/>
          </ac:picMkLst>
        </pc:picChg>
        <pc:picChg chg="add del">
          <ac:chgData name="Dave Bartlett" userId="1bdf5c42-f43b-44ef-bcc6-f69ca8dc75f6" providerId="ADAL" clId="{C1884142-AB15-414D-BBE1-1F7EC9B17072}" dt="2018-11-13T13:19:26.879" v="282" actId="26606"/>
          <ac:picMkLst>
            <pc:docMk/>
            <pc:sldMk cId="766237648" sldId="258"/>
            <ac:picMk id="27" creationId="{2897127E-6CEF-446C-BE87-93B7C46E49D1}"/>
          </ac:picMkLst>
        </pc:picChg>
        <pc:picChg chg="add mod">
          <ac:chgData name="Dave Bartlett" userId="1bdf5c42-f43b-44ef-bcc6-f69ca8dc75f6" providerId="ADAL" clId="{C1884142-AB15-414D-BBE1-1F7EC9B17072}" dt="2018-11-13T13:19:49.855" v="287" actId="1076"/>
          <ac:picMkLst>
            <pc:docMk/>
            <pc:sldMk cId="766237648" sldId="258"/>
            <ac:picMk id="28" creationId="{FABF4AF5-8610-46CD-B535-CF175D383F0E}"/>
          </ac:picMkLst>
        </pc:picChg>
        <pc:picChg chg="add del">
          <ac:chgData name="Dave Bartlett" userId="1bdf5c42-f43b-44ef-bcc6-f69ca8dc75f6" providerId="ADAL" clId="{C1884142-AB15-414D-BBE1-1F7EC9B17072}" dt="2018-11-13T13:19:29.644" v="284" actId="26606"/>
          <ac:picMkLst>
            <pc:docMk/>
            <pc:sldMk cId="766237648" sldId="258"/>
            <ac:picMk id="30" creationId="{07CF545F-9C2E-4446-97CD-AD92990C2B68}"/>
          </ac:picMkLst>
        </pc:picChg>
        <pc:picChg chg="add del">
          <ac:chgData name="Dave Bartlett" userId="1bdf5c42-f43b-44ef-bcc6-f69ca8dc75f6" providerId="ADAL" clId="{C1884142-AB15-414D-BBE1-1F7EC9B17072}" dt="2018-11-13T13:19:29.644" v="284" actId="26606"/>
          <ac:picMkLst>
            <pc:docMk/>
            <pc:sldMk cId="766237648" sldId="258"/>
            <ac:picMk id="32" creationId="{FFCFE22E-2C6A-453E-8B91-A902136066F6}"/>
          </ac:picMkLst>
        </pc:picChg>
        <pc:picChg chg="add mod">
          <ac:chgData name="Dave Bartlett" userId="1bdf5c42-f43b-44ef-bcc6-f69ca8dc75f6" providerId="ADAL" clId="{C1884142-AB15-414D-BBE1-1F7EC9B17072}" dt="2018-11-14T17:57:55.802" v="1407" actId="26606"/>
          <ac:picMkLst>
            <pc:docMk/>
            <pc:sldMk cId="766237648" sldId="258"/>
            <ac:picMk id="37" creationId="{0B22BF77-DCE2-49C9-B511-A4CE1F8BAE6C}"/>
          </ac:picMkLst>
        </pc:picChg>
        <pc:cxnChg chg="add del">
          <ac:chgData name="Dave Bartlett" userId="1bdf5c42-f43b-44ef-bcc6-f69ca8dc75f6" providerId="ADAL" clId="{C1884142-AB15-414D-BBE1-1F7EC9B17072}" dt="2018-11-13T13:19:23.393" v="278" actId="26606"/>
          <ac:cxnSpMkLst>
            <pc:docMk/>
            <pc:sldMk cId="766237648" sldId="258"/>
            <ac:cxnSpMk id="20" creationId="{2D72A2C9-F3CA-4216-8BAD-FA4C970C3C4E}"/>
          </ac:cxnSpMkLst>
        </pc:cxnChg>
        <pc:cxnChg chg="add del">
          <ac:chgData name="Dave Bartlett" userId="1bdf5c42-f43b-44ef-bcc6-f69ca8dc75f6" providerId="ADAL" clId="{C1884142-AB15-414D-BBE1-1F7EC9B17072}" dt="2018-11-13T21:58:42.210" v="1390"/>
          <ac:cxnSpMkLst>
            <pc:docMk/>
            <pc:sldMk cId="766237648" sldId="258"/>
            <ac:cxnSpMk id="35" creationId="{E85B2D6B-877E-4599-A643-756FB8601309}"/>
          </ac:cxnSpMkLst>
        </pc:cxnChg>
      </pc:sldChg>
      <pc:sldChg chg="addSp delSp modSp add modTransition modAnim">
        <pc:chgData name="Dave Bartlett" userId="1bdf5c42-f43b-44ef-bcc6-f69ca8dc75f6" providerId="ADAL" clId="{C1884142-AB15-414D-BBE1-1F7EC9B17072}" dt="2018-11-13T15:56:41.040" v="1330"/>
        <pc:sldMkLst>
          <pc:docMk/>
          <pc:sldMk cId="3853465349" sldId="259"/>
        </pc:sldMkLst>
        <pc:spChg chg="del">
          <ac:chgData name="Dave Bartlett" userId="1bdf5c42-f43b-44ef-bcc6-f69ca8dc75f6" providerId="ADAL" clId="{C1884142-AB15-414D-BBE1-1F7EC9B17072}" dt="2018-11-13T13:22:54.128" v="296" actId="478"/>
          <ac:spMkLst>
            <pc:docMk/>
            <pc:sldMk cId="3853465349" sldId="259"/>
            <ac:spMk id="2" creationId="{06DF64FB-CA6C-4058-AECD-F7CA5391E981}"/>
          </ac:spMkLst>
        </pc:spChg>
        <pc:spChg chg="del">
          <ac:chgData name="Dave Bartlett" userId="1bdf5c42-f43b-44ef-bcc6-f69ca8dc75f6" providerId="ADAL" clId="{C1884142-AB15-414D-BBE1-1F7EC9B17072}" dt="2018-11-13T13:22:51.599" v="295" actId="478"/>
          <ac:spMkLst>
            <pc:docMk/>
            <pc:sldMk cId="3853465349" sldId="259"/>
            <ac:spMk id="3" creationId="{6847BEDB-8652-4D99-98D3-D631592134AA}"/>
          </ac:spMkLst>
        </pc:spChg>
        <pc:spChg chg="add mod">
          <ac:chgData name="Dave Bartlett" userId="1bdf5c42-f43b-44ef-bcc6-f69ca8dc75f6" providerId="ADAL" clId="{C1884142-AB15-414D-BBE1-1F7EC9B17072}" dt="2018-11-13T13:24:35.077" v="328" actId="20577"/>
          <ac:spMkLst>
            <pc:docMk/>
            <pc:sldMk cId="3853465349" sldId="259"/>
            <ac:spMk id="4" creationId="{3DED84EB-B7B1-4599-B598-8DECD115236B}"/>
          </ac:spMkLst>
        </pc:spChg>
        <pc:spChg chg="add mod">
          <ac:chgData name="Dave Bartlett" userId="1bdf5c42-f43b-44ef-bcc6-f69ca8dc75f6" providerId="ADAL" clId="{C1884142-AB15-414D-BBE1-1F7EC9B17072}" dt="2018-11-13T13:53:38.596" v="1302" actId="20577"/>
          <ac:spMkLst>
            <pc:docMk/>
            <pc:sldMk cId="3853465349" sldId="259"/>
            <ac:spMk id="6" creationId="{FB51CEC9-33CC-47B3-89BA-12786C1B5554}"/>
          </ac:spMkLst>
        </pc:spChg>
        <pc:picChg chg="add">
          <ac:chgData name="Dave Bartlett" userId="1bdf5c42-f43b-44ef-bcc6-f69ca8dc75f6" providerId="ADAL" clId="{C1884142-AB15-414D-BBE1-1F7EC9B17072}" dt="2018-11-13T13:23:02.771" v="297"/>
          <ac:picMkLst>
            <pc:docMk/>
            <pc:sldMk cId="3853465349" sldId="259"/>
            <ac:picMk id="5" creationId="{BE670BD7-3B05-4DB5-9FD8-45BA2AC91E6A}"/>
          </ac:picMkLst>
        </pc:picChg>
      </pc:sldChg>
      <pc:sldChg chg="addSp delSp modSp add mod ord modTransition setBg">
        <pc:chgData name="Dave Bartlett" userId="1bdf5c42-f43b-44ef-bcc6-f69ca8dc75f6" providerId="ADAL" clId="{C1884142-AB15-414D-BBE1-1F7EC9B17072}" dt="2018-11-13T21:59:54.077" v="1402" actId="20577"/>
        <pc:sldMkLst>
          <pc:docMk/>
          <pc:sldMk cId="2366115001" sldId="260"/>
        </pc:sldMkLst>
        <pc:spChg chg="mod">
          <ac:chgData name="Dave Bartlett" userId="1bdf5c42-f43b-44ef-bcc6-f69ca8dc75f6" providerId="ADAL" clId="{C1884142-AB15-414D-BBE1-1F7EC9B17072}" dt="2018-11-13T21:59:54.077" v="1402" actId="20577"/>
          <ac:spMkLst>
            <pc:docMk/>
            <pc:sldMk cId="2366115001" sldId="260"/>
            <ac:spMk id="2" creationId="{9EC8A4D1-0087-451D-A193-27ED9C5F1984}"/>
          </ac:spMkLst>
        </pc:spChg>
        <pc:spChg chg="del">
          <ac:chgData name="Dave Bartlett" userId="1bdf5c42-f43b-44ef-bcc6-f69ca8dc75f6" providerId="ADAL" clId="{C1884142-AB15-414D-BBE1-1F7EC9B17072}" dt="2018-11-13T16:28:57.627" v="1360" actId="478"/>
          <ac:spMkLst>
            <pc:docMk/>
            <pc:sldMk cId="2366115001" sldId="260"/>
            <ac:spMk id="3" creationId="{70BAAD59-EF33-4F67-80BD-FCEDFDB41F4A}"/>
          </ac:spMkLst>
        </pc:spChg>
        <pc:spChg chg="add del">
          <ac:chgData name="Dave Bartlett" userId="1bdf5c42-f43b-44ef-bcc6-f69ca8dc75f6" providerId="ADAL" clId="{C1884142-AB15-414D-BBE1-1F7EC9B17072}" dt="2018-11-13T16:29:35.269" v="1366" actId="26606"/>
          <ac:spMkLst>
            <pc:docMk/>
            <pc:sldMk cId="2366115001" sldId="260"/>
            <ac:spMk id="9" creationId="{35555856-9970-4BC3-9AA9-6A917F53AFBD}"/>
          </ac:spMkLst>
        </pc:spChg>
        <pc:spChg chg="add del">
          <ac:chgData name="Dave Bartlett" userId="1bdf5c42-f43b-44ef-bcc6-f69ca8dc75f6" providerId="ADAL" clId="{C1884142-AB15-414D-BBE1-1F7EC9B17072}" dt="2018-11-13T16:29:35.269" v="1366" actId="26606"/>
          <ac:spMkLst>
            <pc:docMk/>
            <pc:sldMk cId="2366115001" sldId="260"/>
            <ac:spMk id="13" creationId="{13722DD7-BA73-4776-93A3-94491FEF7260}"/>
          </ac:spMkLst>
        </pc:spChg>
        <pc:spChg chg="add del">
          <ac:chgData name="Dave Bartlett" userId="1bdf5c42-f43b-44ef-bcc6-f69ca8dc75f6" providerId="ADAL" clId="{C1884142-AB15-414D-BBE1-1F7EC9B17072}" dt="2018-11-13T16:29:36.429" v="1368" actId="26606"/>
          <ac:spMkLst>
            <pc:docMk/>
            <pc:sldMk cId="2366115001" sldId="260"/>
            <ac:spMk id="15" creationId="{35555856-9970-4BC3-9AA9-6A917F53AFBD}"/>
          </ac:spMkLst>
        </pc:spChg>
        <pc:spChg chg="add del">
          <ac:chgData name="Dave Bartlett" userId="1bdf5c42-f43b-44ef-bcc6-f69ca8dc75f6" providerId="ADAL" clId="{C1884142-AB15-414D-BBE1-1F7EC9B17072}" dt="2018-11-13T16:29:36.429" v="1368" actId="26606"/>
          <ac:spMkLst>
            <pc:docMk/>
            <pc:sldMk cId="2366115001" sldId="260"/>
            <ac:spMk id="17" creationId="{13722DD7-BA73-4776-93A3-94491FEF7260}"/>
          </ac:spMkLst>
        </pc:spChg>
        <pc:spChg chg="add del">
          <ac:chgData name="Dave Bartlett" userId="1bdf5c42-f43b-44ef-bcc6-f69ca8dc75f6" providerId="ADAL" clId="{C1884142-AB15-414D-BBE1-1F7EC9B17072}" dt="2018-11-13T21:58:26.361" v="1387" actId="26606"/>
          <ac:spMkLst>
            <pc:docMk/>
            <pc:sldMk cId="2366115001" sldId="260"/>
            <ac:spMk id="20" creationId="{35555856-9970-4BC3-9AA9-6A917F53AFBD}"/>
          </ac:spMkLst>
        </pc:spChg>
        <pc:spChg chg="add del">
          <ac:chgData name="Dave Bartlett" userId="1bdf5c42-f43b-44ef-bcc6-f69ca8dc75f6" providerId="ADAL" clId="{C1884142-AB15-414D-BBE1-1F7EC9B17072}" dt="2018-11-13T21:58:26.361" v="1387" actId="26606"/>
          <ac:spMkLst>
            <pc:docMk/>
            <pc:sldMk cId="2366115001" sldId="260"/>
            <ac:spMk id="22" creationId="{13722DD7-BA73-4776-93A3-94491FEF7260}"/>
          </ac:spMkLst>
        </pc:spChg>
        <pc:spChg chg="add">
          <ac:chgData name="Dave Bartlett" userId="1bdf5c42-f43b-44ef-bcc6-f69ca8dc75f6" providerId="ADAL" clId="{C1884142-AB15-414D-BBE1-1F7EC9B17072}" dt="2018-11-13T21:58:48.165" v="1393" actId="26606"/>
          <ac:spMkLst>
            <pc:docMk/>
            <pc:sldMk cId="2366115001" sldId="260"/>
            <ac:spMk id="25" creationId="{35555856-9970-4BC3-9AA9-6A917F53AFBD}"/>
          </ac:spMkLst>
        </pc:spChg>
        <pc:spChg chg="add">
          <ac:chgData name="Dave Bartlett" userId="1bdf5c42-f43b-44ef-bcc6-f69ca8dc75f6" providerId="ADAL" clId="{C1884142-AB15-414D-BBE1-1F7EC9B17072}" dt="2018-11-13T21:58:48.165" v="1393" actId="26606"/>
          <ac:spMkLst>
            <pc:docMk/>
            <pc:sldMk cId="2366115001" sldId="260"/>
            <ac:spMk id="27" creationId="{13722DD7-BA73-4776-93A3-94491FEF7260}"/>
          </ac:spMkLst>
        </pc:spChg>
        <pc:spChg chg="add del">
          <ac:chgData name="Dave Bartlett" userId="1bdf5c42-f43b-44ef-bcc6-f69ca8dc75f6" providerId="ADAL" clId="{C1884142-AB15-414D-BBE1-1F7EC9B17072}" dt="2018-11-13T21:58:22.605" v="1380" actId="26606"/>
          <ac:spMkLst>
            <pc:docMk/>
            <pc:sldMk cId="2366115001" sldId="260"/>
            <ac:spMk id="28" creationId="{35555856-9970-4BC3-9AA9-6A917F53AFBD}"/>
          </ac:spMkLst>
        </pc:spChg>
        <pc:spChg chg="add del">
          <ac:chgData name="Dave Bartlett" userId="1bdf5c42-f43b-44ef-bcc6-f69ca8dc75f6" providerId="ADAL" clId="{C1884142-AB15-414D-BBE1-1F7EC9B17072}" dt="2018-11-13T21:58:22.605" v="1380" actId="26606"/>
          <ac:spMkLst>
            <pc:docMk/>
            <pc:sldMk cId="2366115001" sldId="260"/>
            <ac:spMk id="32" creationId="{13722DD7-BA73-4776-93A3-94491FEF7260}"/>
          </ac:spMkLst>
        </pc:spChg>
        <pc:spChg chg="add del">
          <ac:chgData name="Dave Bartlett" userId="1bdf5c42-f43b-44ef-bcc6-f69ca8dc75f6" providerId="ADAL" clId="{C1884142-AB15-414D-BBE1-1F7EC9B17072}" dt="2018-11-13T21:58:23.671" v="1382" actId="26606"/>
          <ac:spMkLst>
            <pc:docMk/>
            <pc:sldMk cId="2366115001" sldId="260"/>
            <ac:spMk id="34" creationId="{84867EAF-AE1D-4322-9DE8-383AE3F7BCD9}"/>
          </ac:spMkLst>
        </pc:spChg>
        <pc:spChg chg="add del">
          <ac:chgData name="Dave Bartlett" userId="1bdf5c42-f43b-44ef-bcc6-f69ca8dc75f6" providerId="ADAL" clId="{C1884142-AB15-414D-BBE1-1F7EC9B17072}" dt="2018-11-13T21:58:24.911" v="1384" actId="26606"/>
          <ac:spMkLst>
            <pc:docMk/>
            <pc:sldMk cId="2366115001" sldId="260"/>
            <ac:spMk id="37" creationId="{C0B27210-D0CA-4654-B3E3-9ABB4F178EA1}"/>
          </ac:spMkLst>
        </pc:spChg>
        <pc:spChg chg="add del">
          <ac:chgData name="Dave Bartlett" userId="1bdf5c42-f43b-44ef-bcc6-f69ca8dc75f6" providerId="ADAL" clId="{C1884142-AB15-414D-BBE1-1F7EC9B17072}" dt="2018-11-13T21:58:24.911" v="1384" actId="26606"/>
          <ac:spMkLst>
            <pc:docMk/>
            <pc:sldMk cId="2366115001" sldId="260"/>
            <ac:spMk id="38" creationId="{1DB7C82F-AB7E-4F0C-B829-FA1B9C415180}"/>
          </ac:spMkLst>
        </pc:spChg>
        <pc:spChg chg="add del">
          <ac:chgData name="Dave Bartlett" userId="1bdf5c42-f43b-44ef-bcc6-f69ca8dc75f6" providerId="ADAL" clId="{C1884142-AB15-414D-BBE1-1F7EC9B17072}" dt="2018-11-13T21:58:24.911" v="1384" actId="26606"/>
          <ac:spMkLst>
            <pc:docMk/>
            <pc:sldMk cId="2366115001" sldId="260"/>
            <ac:spMk id="39" creationId="{70B66945-4967-4040-926D-DCA44313CDAB}"/>
          </ac:spMkLst>
        </pc:spChg>
        <pc:spChg chg="add del">
          <ac:chgData name="Dave Bartlett" userId="1bdf5c42-f43b-44ef-bcc6-f69ca8dc75f6" providerId="ADAL" clId="{C1884142-AB15-414D-BBE1-1F7EC9B17072}" dt="2018-11-13T21:58:26.347" v="1386" actId="26606"/>
          <ac:spMkLst>
            <pc:docMk/>
            <pc:sldMk cId="2366115001" sldId="260"/>
            <ac:spMk id="41" creationId="{7905BA41-EE6E-4F80-8636-447F22DD729A}"/>
          </ac:spMkLst>
        </pc:spChg>
        <pc:spChg chg="add del">
          <ac:chgData name="Dave Bartlett" userId="1bdf5c42-f43b-44ef-bcc6-f69ca8dc75f6" providerId="ADAL" clId="{C1884142-AB15-414D-BBE1-1F7EC9B17072}" dt="2018-11-13T21:58:26.347" v="1386" actId="26606"/>
          <ac:spMkLst>
            <pc:docMk/>
            <pc:sldMk cId="2366115001" sldId="260"/>
            <ac:spMk id="42" creationId="{CD7549B2-EE05-4558-8C64-AC46755F2B25}"/>
          </ac:spMkLst>
        </pc:spChg>
        <pc:picChg chg="add del">
          <ac:chgData name="Dave Bartlett" userId="1bdf5c42-f43b-44ef-bcc6-f69ca8dc75f6" providerId="ADAL" clId="{C1884142-AB15-414D-BBE1-1F7EC9B17072}" dt="2018-11-13T16:29:35.269" v="1366" actId="26606"/>
          <ac:picMkLst>
            <pc:docMk/>
            <pc:sldMk cId="2366115001" sldId="260"/>
            <ac:picMk id="6" creationId="{F5FBAC3F-6A37-4F37-89F8-1BF8A029CC53}"/>
          </ac:picMkLst>
        </pc:picChg>
        <pc:picChg chg="add del">
          <ac:chgData name="Dave Bartlett" userId="1bdf5c42-f43b-44ef-bcc6-f69ca8dc75f6" providerId="ADAL" clId="{C1884142-AB15-414D-BBE1-1F7EC9B17072}" dt="2018-11-13T16:29:35.269" v="1366" actId="26606"/>
          <ac:picMkLst>
            <pc:docMk/>
            <pc:sldMk cId="2366115001" sldId="260"/>
            <ac:picMk id="11" creationId="{7F487851-BFAF-46D8-A1ED-50CAD6E46F59}"/>
          </ac:picMkLst>
        </pc:picChg>
        <pc:picChg chg="add del">
          <ac:chgData name="Dave Bartlett" userId="1bdf5c42-f43b-44ef-bcc6-f69ca8dc75f6" providerId="ADAL" clId="{C1884142-AB15-414D-BBE1-1F7EC9B17072}" dt="2018-11-13T16:29:36.429" v="1368" actId="26606"/>
          <ac:picMkLst>
            <pc:docMk/>
            <pc:sldMk cId="2366115001" sldId="260"/>
            <ac:picMk id="16" creationId="{7F487851-BFAF-46D8-A1ED-50CAD6E46F59}"/>
          </ac:picMkLst>
        </pc:picChg>
        <pc:picChg chg="add del">
          <ac:chgData name="Dave Bartlett" userId="1bdf5c42-f43b-44ef-bcc6-f69ca8dc75f6" providerId="ADAL" clId="{C1884142-AB15-414D-BBE1-1F7EC9B17072}" dt="2018-11-13T16:29:36.429" v="1368" actId="26606"/>
          <ac:picMkLst>
            <pc:docMk/>
            <pc:sldMk cId="2366115001" sldId="260"/>
            <ac:picMk id="18" creationId="{E778F44E-D6E3-4F33-A7AC-6EAF23E1054D}"/>
          </ac:picMkLst>
        </pc:picChg>
        <pc:picChg chg="add mod">
          <ac:chgData name="Dave Bartlett" userId="1bdf5c42-f43b-44ef-bcc6-f69ca8dc75f6" providerId="ADAL" clId="{C1884142-AB15-414D-BBE1-1F7EC9B17072}" dt="2018-11-13T21:59:28.517" v="1401" actId="1076"/>
          <ac:picMkLst>
            <pc:docMk/>
            <pc:sldMk cId="2366115001" sldId="260"/>
            <ac:picMk id="19" creationId="{B175FDB5-15FB-4985-832B-7C7B474069F1}"/>
          </ac:picMkLst>
        </pc:picChg>
        <pc:picChg chg="add del">
          <ac:chgData name="Dave Bartlett" userId="1bdf5c42-f43b-44ef-bcc6-f69ca8dc75f6" providerId="ADAL" clId="{C1884142-AB15-414D-BBE1-1F7EC9B17072}" dt="2018-11-13T21:58:26.361" v="1387" actId="26606"/>
          <ac:picMkLst>
            <pc:docMk/>
            <pc:sldMk cId="2366115001" sldId="260"/>
            <ac:picMk id="21" creationId="{7F487851-BFAF-46D8-A1ED-50CAD6E46F59}"/>
          </ac:picMkLst>
        </pc:picChg>
        <pc:picChg chg="add del mod">
          <ac:chgData name="Dave Bartlett" userId="1bdf5c42-f43b-44ef-bcc6-f69ca8dc75f6" providerId="ADAL" clId="{C1884142-AB15-414D-BBE1-1F7EC9B17072}" dt="2018-11-13T21:58:51.954" v="1394" actId="478"/>
          <ac:picMkLst>
            <pc:docMk/>
            <pc:sldMk cId="2366115001" sldId="260"/>
            <ac:picMk id="23" creationId="{F5FBAC3F-6A37-4F37-89F8-1BF8A029CC53}"/>
          </ac:picMkLst>
        </pc:picChg>
        <pc:picChg chg="add">
          <ac:chgData name="Dave Bartlett" userId="1bdf5c42-f43b-44ef-bcc6-f69ca8dc75f6" providerId="ADAL" clId="{C1884142-AB15-414D-BBE1-1F7EC9B17072}" dt="2018-11-13T21:58:48.165" v="1393" actId="26606"/>
          <ac:picMkLst>
            <pc:docMk/>
            <pc:sldMk cId="2366115001" sldId="260"/>
            <ac:picMk id="26" creationId="{7F487851-BFAF-46D8-A1ED-50CAD6E46F59}"/>
          </ac:picMkLst>
        </pc:picChg>
        <pc:picChg chg="add del">
          <ac:chgData name="Dave Bartlett" userId="1bdf5c42-f43b-44ef-bcc6-f69ca8dc75f6" providerId="ADAL" clId="{C1884142-AB15-414D-BBE1-1F7EC9B17072}" dt="2018-11-13T21:58:22.605" v="1380" actId="26606"/>
          <ac:picMkLst>
            <pc:docMk/>
            <pc:sldMk cId="2366115001" sldId="260"/>
            <ac:picMk id="30" creationId="{7F487851-BFAF-46D8-A1ED-50CAD6E46F59}"/>
          </ac:picMkLst>
        </pc:picChg>
        <pc:picChg chg="add del">
          <ac:chgData name="Dave Bartlett" userId="1bdf5c42-f43b-44ef-bcc6-f69ca8dc75f6" providerId="ADAL" clId="{C1884142-AB15-414D-BBE1-1F7EC9B17072}" dt="2018-11-13T21:58:23.671" v="1382" actId="26606"/>
          <ac:picMkLst>
            <pc:docMk/>
            <pc:sldMk cId="2366115001" sldId="260"/>
            <ac:picMk id="35" creationId="{40676238-7F95-4EEB-836A-7D23927873AD}"/>
          </ac:picMkLst>
        </pc:picChg>
      </pc:sldChg>
      <pc:sldChg chg="add del">
        <pc:chgData name="Dave Bartlett" userId="1bdf5c42-f43b-44ef-bcc6-f69ca8dc75f6" providerId="ADAL" clId="{C1884142-AB15-414D-BBE1-1F7EC9B17072}" dt="2018-11-13T16:29:18.524" v="1364"/>
        <pc:sldMkLst>
          <pc:docMk/>
          <pc:sldMk cId="4083500356" sldId="261"/>
        </pc:sldMkLst>
      </pc:sldChg>
      <pc:sldChg chg="del ord">
        <pc:chgData name="Dave Bartlett" userId="1bdf5c42-f43b-44ef-bcc6-f69ca8dc75f6" providerId="ADAL" clId="{C1884142-AB15-414D-BBE1-1F7EC9B17072}" dt="2018-11-13T13:07:32.301" v="2" actId="2696"/>
        <pc:sldMkLst>
          <pc:docMk/>
          <pc:sldMk cId="1108202451" sldId="1488"/>
        </pc:sldMkLst>
      </pc:sldChg>
      <pc:sldChg chg="del">
        <pc:chgData name="Dave Bartlett" userId="1bdf5c42-f43b-44ef-bcc6-f69ca8dc75f6" providerId="ADAL" clId="{C1884142-AB15-414D-BBE1-1F7EC9B17072}" dt="2018-11-13T13:07:32.557" v="5" actId="2696"/>
        <pc:sldMkLst>
          <pc:docMk/>
          <pc:sldMk cId="1863784644" sldId="1497"/>
        </pc:sldMkLst>
      </pc:sldChg>
      <pc:sldChg chg="del">
        <pc:chgData name="Dave Bartlett" userId="1bdf5c42-f43b-44ef-bcc6-f69ca8dc75f6" providerId="ADAL" clId="{C1884142-AB15-414D-BBE1-1F7EC9B17072}" dt="2018-11-13T13:07:32.699" v="7" actId="2696"/>
        <pc:sldMkLst>
          <pc:docMk/>
          <pc:sldMk cId="1996604362" sldId="1502"/>
        </pc:sldMkLst>
      </pc:sldChg>
      <pc:sldChg chg="del">
        <pc:chgData name="Dave Bartlett" userId="1bdf5c42-f43b-44ef-bcc6-f69ca8dc75f6" providerId="ADAL" clId="{C1884142-AB15-414D-BBE1-1F7EC9B17072}" dt="2018-11-13T13:07:32.775" v="8" actId="2696"/>
        <pc:sldMkLst>
          <pc:docMk/>
          <pc:sldMk cId="307171446" sldId="1503"/>
        </pc:sldMkLst>
      </pc:sldChg>
      <pc:sldChg chg="del">
        <pc:chgData name="Dave Bartlett" userId="1bdf5c42-f43b-44ef-bcc6-f69ca8dc75f6" providerId="ADAL" clId="{C1884142-AB15-414D-BBE1-1F7EC9B17072}" dt="2018-11-13T13:07:32.573" v="6" actId="2696"/>
        <pc:sldMkLst>
          <pc:docMk/>
          <pc:sldMk cId="2123601863" sldId="1504"/>
        </pc:sldMkLst>
      </pc:sldChg>
      <pc:sldChg chg="del">
        <pc:chgData name="Dave Bartlett" userId="1bdf5c42-f43b-44ef-bcc6-f69ca8dc75f6" providerId="ADAL" clId="{C1884142-AB15-414D-BBE1-1F7EC9B17072}" dt="2018-11-13T13:07:32.802" v="9" actId="2696"/>
        <pc:sldMkLst>
          <pc:docMk/>
          <pc:sldMk cId="2838682960" sldId="1505"/>
        </pc:sldMkLst>
      </pc:sldChg>
      <pc:sldChg chg="del ord">
        <pc:chgData name="Dave Bartlett" userId="1bdf5c42-f43b-44ef-bcc6-f69ca8dc75f6" providerId="ADAL" clId="{C1884142-AB15-414D-BBE1-1F7EC9B17072}" dt="2018-11-13T13:07:32.438" v="3" actId="2696"/>
        <pc:sldMkLst>
          <pc:docMk/>
          <pc:sldMk cId="3797169495" sldId="1506"/>
        </pc:sldMkLst>
      </pc:sldChg>
      <pc:sldChg chg="del">
        <pc:chgData name="Dave Bartlett" userId="1bdf5c42-f43b-44ef-bcc6-f69ca8dc75f6" providerId="ADAL" clId="{C1884142-AB15-414D-BBE1-1F7EC9B17072}" dt="2018-11-13T13:07:33.156" v="13" actId="2696"/>
        <pc:sldMkLst>
          <pc:docMk/>
          <pc:sldMk cId="2214697983" sldId="1507"/>
        </pc:sldMkLst>
      </pc:sldChg>
      <pc:sldChg chg="del">
        <pc:chgData name="Dave Bartlett" userId="1bdf5c42-f43b-44ef-bcc6-f69ca8dc75f6" providerId="ADAL" clId="{C1884142-AB15-414D-BBE1-1F7EC9B17072}" dt="2018-11-13T13:07:33.125" v="12" actId="2696"/>
        <pc:sldMkLst>
          <pc:docMk/>
          <pc:sldMk cId="3577093930" sldId="1508"/>
        </pc:sldMkLst>
      </pc:sldChg>
      <pc:sldChg chg="del">
        <pc:chgData name="Dave Bartlett" userId="1bdf5c42-f43b-44ef-bcc6-f69ca8dc75f6" providerId="ADAL" clId="{C1884142-AB15-414D-BBE1-1F7EC9B17072}" dt="2018-11-13T13:07:33.191" v="14" actId="2696"/>
        <pc:sldMkLst>
          <pc:docMk/>
          <pc:sldMk cId="304758834" sldId="1509"/>
        </pc:sldMkLst>
      </pc:sldChg>
      <pc:sldChg chg="del">
        <pc:chgData name="Dave Bartlett" userId="1bdf5c42-f43b-44ef-bcc6-f69ca8dc75f6" providerId="ADAL" clId="{C1884142-AB15-414D-BBE1-1F7EC9B17072}" dt="2018-11-13T13:07:33.240" v="15" actId="2696"/>
        <pc:sldMkLst>
          <pc:docMk/>
          <pc:sldMk cId="4063110699" sldId="1510"/>
        </pc:sldMkLst>
      </pc:sldChg>
      <pc:sldMasterChg chg="delSldLayout">
        <pc:chgData name="Dave Bartlett" userId="1bdf5c42-f43b-44ef-bcc6-f69ca8dc75f6" providerId="ADAL" clId="{C1884142-AB15-414D-BBE1-1F7EC9B17072}" dt="2018-11-13T13:07:32.806" v="10" actId="2696"/>
        <pc:sldMasterMkLst>
          <pc:docMk/>
          <pc:sldMasterMk cId="1692649146" sldId="2147483648"/>
        </pc:sldMasterMkLst>
        <pc:sldLayoutChg chg="del">
          <pc:chgData name="Dave Bartlett" userId="1bdf5c42-f43b-44ef-bcc6-f69ca8dc75f6" providerId="ADAL" clId="{C1884142-AB15-414D-BBE1-1F7EC9B17072}" dt="2018-11-13T13:07:32.443" v="4" actId="2696"/>
          <pc:sldLayoutMkLst>
            <pc:docMk/>
            <pc:sldMasterMk cId="1692649146" sldId="2147483648"/>
            <pc:sldLayoutMk cId="2185403393" sldId="2147483660"/>
          </pc:sldLayoutMkLst>
        </pc:sldLayoutChg>
        <pc:sldLayoutChg chg="del">
          <pc:chgData name="Dave Bartlett" userId="1bdf5c42-f43b-44ef-bcc6-f69ca8dc75f6" providerId="ADAL" clId="{C1884142-AB15-414D-BBE1-1F7EC9B17072}" dt="2018-11-13T13:07:32.806" v="10" actId="2696"/>
          <pc:sldLayoutMkLst>
            <pc:docMk/>
            <pc:sldMasterMk cId="1692649146" sldId="2147483648"/>
            <pc:sldLayoutMk cId="578335916" sldId="214748366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72F0-55AC-4DE9-842B-E38E1739E0B3}" type="datetimeFigureOut">
              <a:rPr lang="en-GB" smtClean="0"/>
              <a:t>14/11/2018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6F3EB-F060-4B20-B1C3-7884400E5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13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E5D6F-7748-40E1-9549-569C9E55A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CECE6C-E543-4950-ACDE-EDDCBE21B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78538-C65C-434C-9EFF-7E243F068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EBE-1B19-4421-B004-6D488B37A597}" type="datetimeFigureOut">
              <a:rPr lang="en-GB" smtClean="0"/>
              <a:t>14/11/2018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36D00-F085-49AD-95AC-C60DDE5AB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D03AE-2E7D-46F0-8E4E-D8C336750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6556-0953-4AE5-BE98-B289340B6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2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097C-D9FB-4520-B41E-5EF87DC30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811939-63E4-473E-8313-3285F2CA1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DE3F9-66C1-462F-99AC-7F53BAB7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EBE-1B19-4421-B004-6D488B37A597}" type="datetimeFigureOut">
              <a:rPr lang="en-GB" smtClean="0"/>
              <a:t>14/11/2018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0CBB4-CB0A-425B-8A62-526082C9F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3B1BA-0374-46A0-9529-4D5088D11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6556-0953-4AE5-BE98-B289340B6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68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F906C6-1619-46F1-B6EB-A536F5A07B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31B841-7CA7-4F4E-838D-C6A6EE477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FCA5C-4CEB-4FCB-82D4-C12A39543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EBE-1B19-4421-B004-6D488B37A597}" type="datetimeFigureOut">
              <a:rPr lang="en-GB" smtClean="0"/>
              <a:t>14/11/2018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DCB98-370B-46FC-8FED-2A0CDC66E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BCC04-A8BC-4F2E-9D1D-6AB0911B9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6556-0953-4AE5-BE98-B289340B6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37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21550-54AC-4279-91CB-B6C4F4B03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6175D-54B7-4DC9-906C-93CCB4565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F327A-FF1F-4667-B096-0F15BDA4A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EBE-1B19-4421-B004-6D488B37A597}" type="datetimeFigureOut">
              <a:rPr lang="en-GB" smtClean="0"/>
              <a:t>14/11/2018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3B552-F96A-4377-8D10-F8BD56A72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48DA7-0371-4E2A-81FB-62381E1A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6556-0953-4AE5-BE98-B289340B6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12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6775-48A9-4624-BDEC-FBF739F82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2B991-3B43-4D54-AB3F-EE28E22BB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B08EF-227C-4EF1-8B1F-DE78987A3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EBE-1B19-4421-B004-6D488B37A597}" type="datetimeFigureOut">
              <a:rPr lang="en-GB" smtClean="0"/>
              <a:t>14/11/2018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809DC-2076-4724-8CB2-13D3F70DA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3BC45-7A66-40DA-B877-293FDED8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6556-0953-4AE5-BE98-B289340B6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81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C3433-2628-4236-B1F1-0EA91C612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D8E31-B822-439C-AD71-48BC3752A4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DF0D1-9873-4B69-A7B4-303B00ECA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EDECB-5D26-411A-8C78-569B7C787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EBE-1B19-4421-B004-6D488B37A597}" type="datetimeFigureOut">
              <a:rPr lang="en-GB" smtClean="0"/>
              <a:t>14/11/2018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07E3C-EF4C-4C3A-A55D-21DA40C75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C8EF9-DFB6-4F73-AE0E-DD4B228B7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6556-0953-4AE5-BE98-B289340B6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19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162E7-465E-4C9E-96A4-D3086E733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E643C-8DD0-4356-9525-64AD8117A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AE3D38-F0EA-457C-A55C-E56A65C34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29A378-212C-4BEF-8429-A7D23277F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9A7A0-75AF-4F11-B747-AF3B8CFAF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6FC9D7-4340-4B3A-93F5-0836E0A57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EBE-1B19-4421-B004-6D488B37A597}" type="datetimeFigureOut">
              <a:rPr lang="en-GB" smtClean="0"/>
              <a:t>14/11/2018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E55923-B041-48E1-9180-5B4F1EDD9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E12087-BF32-4472-BE47-16419B1B2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6556-0953-4AE5-BE98-B289340B6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77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0259C-919D-4508-B503-9EA48E9FE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B6A1B6-95D2-4BC9-BBB4-8A240759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EBE-1B19-4421-B004-6D488B37A597}" type="datetimeFigureOut">
              <a:rPr lang="en-GB" smtClean="0"/>
              <a:t>14/11/2018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E11367-4F15-4DB7-A0DA-2E21D27FE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1E9564-21D0-4902-9AD2-A4A2665C8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6556-0953-4AE5-BE98-B289340B6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39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47AB06-45B1-47FE-B659-E1FDEAEF7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EBE-1B19-4421-B004-6D488B37A597}" type="datetimeFigureOut">
              <a:rPr lang="en-GB" smtClean="0"/>
              <a:t>14/11/2018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3BE79D-8E86-45B0-8504-A3A205C28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EDA37D-E771-45A0-B499-4608DBA63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6556-0953-4AE5-BE98-B289340B6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43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86318-EE7D-4F9A-BAD4-82B0B2F4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1FC01-DC23-466B-B52F-E1F7E1230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F29192-CFCC-410E-ADDD-6889B2CF8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19525-A886-426B-BE3C-2A5227453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EBE-1B19-4421-B004-6D488B37A597}" type="datetimeFigureOut">
              <a:rPr lang="en-GB" smtClean="0"/>
              <a:t>14/11/2018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E2389C-8358-4B12-B7AF-D7FCCFD4E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D3D67-B672-4631-A6D4-1AE035230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6556-0953-4AE5-BE98-B289340B6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13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47B04-351C-4E2A-A07F-AEAAFBA89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91AD13-1EE1-410C-825C-D5B43B2533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AC1979-E9A8-4EDA-93B2-C68796FFA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63E82-6306-40E5-89E9-F816A0A79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EBE-1B19-4421-B004-6D488B37A597}" type="datetimeFigureOut">
              <a:rPr lang="en-GB" smtClean="0"/>
              <a:t>14/11/2018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F1F8D-1C99-4BA4-ACC0-DF44FAF83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C043C-F786-4F6C-BEB2-B9B3FB1C0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6556-0953-4AE5-BE98-B289340B6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43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38A388-3DAB-47DD-A7CA-1CB74E626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46A0C-3257-4A3B-9B50-52E243CF0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9F614-48F4-4711-9085-211DBA322B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1EEBE-1B19-4421-B004-6D488B37A597}" type="datetimeFigureOut">
              <a:rPr lang="en-GB" smtClean="0"/>
              <a:t>14/11/2018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FC565-1FE0-4DEB-8EDC-76CA0C8C5B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AA937-FCB0-4A96-8D8F-7850554E7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76556-0953-4AE5-BE98-B289340B6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39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docs.microsoft.com/en-us/azure/storage/files/storage-sync-files-planning" TargetMode="External"/><Relationship Id="rId4" Type="http://schemas.openxmlformats.org/officeDocument/2006/relationships/hyperlink" Target="https://docs.microsoft.com/en-us/windows-server/storage/storage-migration-service/overview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72">
            <a:extLst>
              <a:ext uri="{FF2B5EF4-FFF2-40B4-BE49-F238E27FC236}">
                <a16:creationId xmlns:a16="http://schemas.microsoft.com/office/drawing/2014/main" id="{84867EAF-AE1D-4322-9DE8-383AE3F7B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" y="-4691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5" name="Picture 74">
            <a:extLst>
              <a:ext uri="{FF2B5EF4-FFF2-40B4-BE49-F238E27FC236}">
                <a16:creationId xmlns:a16="http://schemas.microsoft.com/office/drawing/2014/main" id="{40676238-7F95-4EEB-836A-7D2392787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AC26E2-1472-4A9B-B685-9705B3D52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367" y="3121701"/>
            <a:ext cx="4489809" cy="1786515"/>
          </a:xfrm>
        </p:spPr>
        <p:txBody>
          <a:bodyPr anchor="t">
            <a:normAutofit/>
          </a:bodyPr>
          <a:lstStyle/>
          <a:p>
            <a:pPr algn="l"/>
            <a:r>
              <a:rPr lang="en-GB" sz="2400" b="1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Dave Bartlett </a:t>
            </a:r>
            <a:r>
              <a:rPr lang="en-GB" sz="2400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| Medhurst</a:t>
            </a:r>
            <a:br>
              <a:rPr lang="en-GB" sz="2400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2400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Storage Migration Service 2019</a:t>
            </a:r>
            <a:br>
              <a:rPr lang="en-GB" sz="2400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2400" dirty="0" err="1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Bitlocker</a:t>
            </a:r>
            <a:r>
              <a:rPr lang="en-GB" sz="2400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Update</a:t>
            </a:r>
            <a:br>
              <a:rPr lang="en-GB" sz="2400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sz="2400" dirty="0">
              <a:solidFill>
                <a:srgbClr val="FFFFFF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43A146-0B7C-43DC-A0FD-FFA5FAED0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367" y="2032347"/>
            <a:ext cx="3658053" cy="955111"/>
          </a:xfrm>
        </p:spPr>
        <p:txBody>
          <a:bodyPr anchor="b">
            <a:normAutofit/>
          </a:bodyPr>
          <a:lstStyle/>
          <a:p>
            <a:pPr algn="l"/>
            <a:r>
              <a:rPr lang="en-GB" sz="1800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Microsoft TVP 2018</a:t>
            </a:r>
          </a:p>
        </p:txBody>
      </p:sp>
      <p:pic>
        <p:nvPicPr>
          <p:cNvPr id="4" name="Picture 2" descr="https://northeurope1-mediap.svc.ms/transform/thumbnail?provider=spo&amp;inputFormat=png&amp;cs=fFNQTw&amp;docid=https%3A%2F%2Fmedhurstit.sharepoint.com%3A443%2F_api%2Fv2.0%2Fdrives%2Fb!wgynqI5m-0KjnBFIcRxtcaSAC-6t25JHna6o1QIhoXvZkbNmQ4ecQoSiw5kGmE2A%2Fitems%2F01KHZXJIXCYCVAML42X5EJZZ5NIFMGXISX%3Fversion%3DPublished&amp;access_token=eyJ0eXAiOiJKV1QiLCJhbGciOiJub25lIn0.eyJhdWQiOiIwMDAwMDAwMy0wMDAwLTBmZjEtY2UwMC0wMDAwMDAwMDAwMDAvbWVkaHVyc3RpdC5zaGFyZXBvaW50LmNvbUBjYWI2Y2YzZi0zMjVlLTQ3YWItYjEwNC1iNTlkZmE3M2JlMjEiLCJpc3MiOiIwMDAwMDAwMy0wMDAwLTBmZjEtY2UwMC0wMDAwMDAwMDAwMDAiLCJuYmYiOiIxNTQyMDIzNTk5IiwiZXhwIjoiMTU0MjA0NTE5OSIsImVuZHBvaW50dXJsIjoiakxuM3BEWVpEN0NGOGNTUEJnaU9YaENxcndQa1QwUTNGSWs3Ly85d1FHRT0iLCJlbmRwb2ludHVybExlbmd0aCI6IjExNyIsImlzbG9vcGJhY2siOiJUcnVlIiwiY2lkIjoiTVdFNVptRXhPV1V0TXpCa1pTMDNNREF3TFdWbE16SXRObVpqTjJZd056WTVaR0UyIiwidmVyIjoiaGFzaGVkcHJvb2Z0b2tlbiIsInNpdGVpZCI6IllUaGhOekJqWXpJdE5qWTRaUzAwTW1aaUxXRXpPV010TVRFME9EY3hNV00yWkRjeCIsInNpZ25pbl9zdGF0ZSI6IltcImttc2lcIl0iLCJuYW1laWQiOiIwIy5mfG1lbWJlcnNoaXB8ZGF2ZS5iYXJ0bGV0dEBtZWRodXJzdC1pdC5jb20iLCJuaWkiOiJtaWNyb3NvZnQuc2hhcmVwb2ludCIsImlzdXNlciI6InRydWUiLCJjYWNoZWtleSI6IjBoLmZ8bWVtYmVyc2hpcHwxMDAzYmZmZDhhN2NmMWQxQGxpdmUuY29tIiwidHQiOiIwIiwidXNlUGVyc2lzdGVudENvb2tpZSI6IjMifQ.dWxWa3F5c3UvMHNpRjFxd3VpVUI2MjZBWFd0cTRrZFl2Y21OaHpEaFJkTT0&amp;encodeFailures=1&amp;width=1920&amp;height=294&amp;srcWidth=2216&amp;srcHeight=339">
            <a:extLst>
              <a:ext uri="{FF2B5EF4-FFF2-40B4-BE49-F238E27FC236}">
                <a16:creationId xmlns:a16="http://schemas.microsoft.com/office/drawing/2014/main" id="{604F834A-B150-4F4A-B245-4FAF74F07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726" y="5930701"/>
            <a:ext cx="5017318" cy="76514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northeurope1-mediap.svc.ms/transform/thumbnail?provider=spo&amp;inputFormat=png&amp;cs=fFNQTw&amp;docid=https%3A%2F%2Fmedhurstit.sharepoint.com%3A443%2F_api%2Fv2.0%2Fdrives%2Fb!wgynqI5m-0KjnBFIcRxtcaSAC-6t25JHna6o1QIhoXvZkbNmQ4ecQoSiw5kGmE2A%2Fitems%2F01KHZXJIWNXVL64L23PVEKFPJJRYMJUUHD%3Fversion%3DPublished&amp;access_token=eyJ0eXAiOiJKV1QiLCJhbGciOiJub25lIn0.eyJhdWQiOiIwMDAwMDAwMy0wMDAwLTBmZjEtY2UwMC0wMDAwMDAwMDAwMDAvbWVkaHVyc3RpdC5zaGFyZXBvaW50LmNvbUBjYWI2Y2YzZi0zMjVlLTQ3YWItYjEwNC1iNTlkZmE3M2JlMjEiLCJpc3MiOiIwMDAwMDAwMy0wMDAwLTBmZjEtY2UwMC0wMDAwMDAwMDAwMDAiLCJuYmYiOiIxNTQyMDIwODM0IiwiZXhwIjoiMTU0MjA0MjQzNCIsImVuZHBvaW50dXJsIjoiakxuM3BEWVpEN0NGOGNTUEJnaU9YaENxcndQa1QwUTNGSWs3Ly85d1FHRT0iLCJlbmRwb2ludHVybExlbmd0aCI6IjExNyIsImlzbG9vcGJhY2siOiJUcnVlIiwiY2lkIjoiTnpjNVkyRXhPV1V0WVRCaE9TMDNNREF3TFdNMVlXUXRZbVV4TkdRd1lUZzVNek00IiwidmVyIjoiaGFzaGVkcHJvb2Z0b2tlbiIsInNpdGVpZCI6IllUaGhOekJqWXpJdE5qWTRaUzAwTW1aaUxXRXpPV010TVRFME9EY3hNV00yWkRjeCIsInNpZ25pbl9zdGF0ZSI6IltcImttc2lcIl0iLCJuYW1laWQiOiIwIy5mfG1lbWJlcnNoaXB8ZGF2ZS5iYXJ0bGV0dEBtZWRodXJzdC1pdC5jb20iLCJuaWkiOiJtaWNyb3NvZnQuc2hhcmVwb2ludCIsImlzdXNlciI6InRydWUiLCJjYWNoZWtleSI6IjBoLmZ8bWVtYmVyc2hpcHwxMDAzYmZmZDhhN2NmMWQxQGxpdmUuY29tIiwidHQiOiIwIiwidXNlUGVyc2lzdGVudENvb2tpZSI6IjMifQ.UGhYWCtjQjEzY2ZHY0JrMEppakJncTFGa0MrL01NYndyM2t4eHE2ZEVtST0&amp;encodeFailures=1&amp;width=1080&amp;height=608&amp;srcWidth=1920&amp;srcHeight=1080">
            <a:extLst>
              <a:ext uri="{FF2B5EF4-FFF2-40B4-BE49-F238E27FC236}">
                <a16:creationId xmlns:a16="http://schemas.microsoft.com/office/drawing/2014/main" id="{A1BC52C4-C1BB-4860-9A8F-8D0B95EB4C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45" b="22953"/>
          <a:stretch/>
        </p:blipFill>
        <p:spPr bwMode="auto">
          <a:xfrm>
            <a:off x="9948421" y="162159"/>
            <a:ext cx="2092868" cy="70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28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8B1F-BCE9-4E9F-8BE1-854068E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5" y="-1459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Server 2019 </a:t>
            </a:r>
            <a:r>
              <a:rPr lang="en-GB" sz="4000" dirty="0">
                <a:latin typeface="Segoe UI" panose="020B0502040204020203" pitchFamily="34" charset="0"/>
                <a:cs typeface="Segoe UI" panose="020B0502040204020203" pitchFamily="34" charset="0"/>
              </a:rPr>
              <a:t>| Storage Migration Service</a:t>
            </a:r>
          </a:p>
        </p:txBody>
      </p:sp>
      <p:pic>
        <p:nvPicPr>
          <p:cNvPr id="4" name="Picture 4" descr="https://northeurope1-mediap.svc.ms/transform/thumbnail?provider=spo&amp;inputFormat=png&amp;cs=fFNQTw&amp;docid=https%3A%2F%2Fmedhurstit.sharepoint.com%3A443%2F_api%2Fv2.0%2Fdrives%2Fb!wgynqI5m-0KjnBFIcRxtcaSAC-6t25JHna6o1QIhoXvZkbNmQ4ecQoSiw5kGmE2A%2Fitems%2F01KHZXJIWNXVL64L23PVEKFPJJRYMJUUHD%3Fversion%3DPublished&amp;access_token=eyJ0eXAiOiJKV1QiLCJhbGciOiJub25lIn0.eyJhdWQiOiIwMDAwMDAwMy0wMDAwLTBmZjEtY2UwMC0wMDAwMDAwMDAwMDAvbWVkaHVyc3RpdC5zaGFyZXBvaW50LmNvbUBjYWI2Y2YzZi0zMjVlLTQ3YWItYjEwNC1iNTlkZmE3M2JlMjEiLCJpc3MiOiIwMDAwMDAwMy0wMDAwLTBmZjEtY2UwMC0wMDAwMDAwMDAwMDAiLCJuYmYiOiIxNTQyMDIwODM0IiwiZXhwIjoiMTU0MjA0MjQzNCIsImVuZHBvaW50dXJsIjoiakxuM3BEWVpEN0NGOGNTUEJnaU9YaENxcndQa1QwUTNGSWs3Ly85d1FHRT0iLCJlbmRwb2ludHVybExlbmd0aCI6IjExNyIsImlzbG9vcGJhY2siOiJUcnVlIiwiY2lkIjoiTnpjNVkyRXhPV1V0WVRCaE9TMDNNREF3TFdNMVlXUXRZbVV4TkdRd1lUZzVNek00IiwidmVyIjoiaGFzaGVkcHJvb2Z0b2tlbiIsInNpdGVpZCI6IllUaGhOekJqWXpJdE5qWTRaUzAwTW1aaUxXRXpPV010TVRFME9EY3hNV00yWkRjeCIsInNpZ25pbl9zdGF0ZSI6IltcImttc2lcIl0iLCJuYW1laWQiOiIwIy5mfG1lbWJlcnNoaXB8ZGF2ZS5iYXJ0bGV0dEBtZWRodXJzdC1pdC5jb20iLCJuaWkiOiJtaWNyb3NvZnQuc2hhcmVwb2ludCIsImlzdXNlciI6InRydWUiLCJjYWNoZWtleSI6IjBoLmZ8bWVtYmVyc2hpcHwxMDAzYmZmZDhhN2NmMWQxQGxpdmUuY29tIiwidHQiOiIwIiwidXNlUGVyc2lzdGVudENvb2tpZSI6IjMifQ.UGhYWCtjQjEzY2ZHY0JrMEppakJncTFGa0MrL01NYndyM2t4eHE2ZEVtST0&amp;encodeFailures=1&amp;width=1080&amp;height=608&amp;srcWidth=1920&amp;srcHeight=1080">
            <a:extLst>
              <a:ext uri="{FF2B5EF4-FFF2-40B4-BE49-F238E27FC236}">
                <a16:creationId xmlns:a16="http://schemas.microsoft.com/office/drawing/2014/main" id="{03881E75-9D4A-4AE2-8A84-B8D6B46E63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45" b="22953"/>
          <a:stretch/>
        </p:blipFill>
        <p:spPr bwMode="auto">
          <a:xfrm>
            <a:off x="9948421" y="162159"/>
            <a:ext cx="2092868" cy="70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D83D20-3550-4D54-A018-5F067108F281}"/>
              </a:ext>
            </a:extLst>
          </p:cNvPr>
          <p:cNvSpPr txBox="1"/>
          <p:nvPr/>
        </p:nvSpPr>
        <p:spPr>
          <a:xfrm>
            <a:off x="304799" y="4054929"/>
            <a:ext cx="66722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Requirements</a:t>
            </a:r>
          </a:p>
          <a:p>
            <a:pPr marL="342900" indent="-342900">
              <a:buAutoNum type="arabicPeriod"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AutoNum type="arabicPeriod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Supports Server 2003 upwards as a source file server</a:t>
            </a:r>
            <a:b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AutoNum type="arabicPeriod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Supports Server 2012 R2 upwards as a destination file server</a:t>
            </a:r>
            <a:b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AutoNum type="arabicPeriod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Requires Server 2019 for the Orchestrator Service</a:t>
            </a:r>
          </a:p>
          <a:p>
            <a:pPr marL="342900" indent="-342900">
              <a:buAutoNum type="arabicPeriod"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7F3CAA-C6B9-4ACD-9894-3438E15CC1F2}"/>
              </a:ext>
            </a:extLst>
          </p:cNvPr>
          <p:cNvSpPr/>
          <p:nvPr/>
        </p:nvSpPr>
        <p:spPr>
          <a:xfrm>
            <a:off x="304799" y="1370765"/>
            <a:ext cx="6389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>
                <a:latin typeface="Segoe UI" panose="020B0502040204020203" pitchFamily="34" charset="0"/>
                <a:cs typeface="Segoe UI" panose="020B0502040204020203" pitchFamily="34" charset="0"/>
              </a:rPr>
              <a:t>“Simplifies the migration of file servers using an orchestrated process”</a:t>
            </a:r>
            <a:endParaRPr lang="en-GB" sz="24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3B513A-A3BB-4DE7-8EEE-297C607CA5C0}"/>
              </a:ext>
            </a:extLst>
          </p:cNvPr>
          <p:cNvSpPr/>
          <p:nvPr/>
        </p:nvSpPr>
        <p:spPr>
          <a:xfrm>
            <a:off x="3342591" y="2803071"/>
            <a:ext cx="51754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Moves data from multiple sources to target servers and then performs a cut-over process. 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A56531-8A70-4364-BA78-CC0BCA0E46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5095" y="1487722"/>
            <a:ext cx="3366645" cy="366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6970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DED84EB-B7B1-4599-B598-8DECD1152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57" y="-145970"/>
            <a:ext cx="10515600" cy="1325563"/>
          </a:xfrm>
        </p:spPr>
        <p:txBody>
          <a:bodyPr/>
          <a:lstStyle/>
          <a:p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BitLocker Update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| Deployment</a:t>
            </a:r>
          </a:p>
        </p:txBody>
      </p:sp>
      <p:pic>
        <p:nvPicPr>
          <p:cNvPr id="5" name="Picture 4" descr="https://northeurope1-mediap.svc.ms/transform/thumbnail?provider=spo&amp;inputFormat=png&amp;cs=fFNQTw&amp;docid=https%3A%2F%2Fmedhurstit.sharepoint.com%3A443%2F_api%2Fv2.0%2Fdrives%2Fb!wgynqI5m-0KjnBFIcRxtcaSAC-6t25JHna6o1QIhoXvZkbNmQ4ecQoSiw5kGmE2A%2Fitems%2F01KHZXJIWNXVL64L23PVEKFPJJRYMJUUHD%3Fversion%3DPublished&amp;access_token=eyJ0eXAiOiJKV1QiLCJhbGciOiJub25lIn0.eyJhdWQiOiIwMDAwMDAwMy0wMDAwLTBmZjEtY2UwMC0wMDAwMDAwMDAwMDAvbWVkaHVyc3RpdC5zaGFyZXBvaW50LmNvbUBjYWI2Y2YzZi0zMjVlLTQ3YWItYjEwNC1iNTlkZmE3M2JlMjEiLCJpc3MiOiIwMDAwMDAwMy0wMDAwLTBmZjEtY2UwMC0wMDAwMDAwMDAwMDAiLCJuYmYiOiIxNTQyMDIwODM0IiwiZXhwIjoiMTU0MjA0MjQzNCIsImVuZHBvaW50dXJsIjoiakxuM3BEWVpEN0NGOGNTUEJnaU9YaENxcndQa1QwUTNGSWs3Ly85d1FHRT0iLCJlbmRwb2ludHVybExlbmd0aCI6IjExNyIsImlzbG9vcGJhY2siOiJUcnVlIiwiY2lkIjoiTnpjNVkyRXhPV1V0WVRCaE9TMDNNREF3TFdNMVlXUXRZbVV4TkdRd1lUZzVNek00IiwidmVyIjoiaGFzaGVkcHJvb2Z0b2tlbiIsInNpdGVpZCI6IllUaGhOekJqWXpJdE5qWTRaUzAwTW1aaUxXRXpPV010TVRFME9EY3hNV00yWkRjeCIsInNpZ25pbl9zdGF0ZSI6IltcImttc2lcIl0iLCJuYW1laWQiOiIwIy5mfG1lbWJlcnNoaXB8ZGF2ZS5iYXJ0bGV0dEBtZWRodXJzdC1pdC5jb20iLCJuaWkiOiJtaWNyb3NvZnQuc2hhcmVwb2ludCIsImlzdXNlciI6InRydWUiLCJjYWNoZWtleSI6IjBoLmZ8bWVtYmVyc2hpcHwxMDAzYmZmZDhhN2NmMWQxQGxpdmUuY29tIiwidHQiOiIwIiwidXNlUGVyc2lzdGVudENvb2tpZSI6IjMifQ.UGhYWCtjQjEzY2ZHY0JrMEppakJncTFGa0MrL01NYndyM2t4eHE2ZEVtST0&amp;encodeFailures=1&amp;width=1080&amp;height=608&amp;srcWidth=1920&amp;srcHeight=1080">
            <a:extLst>
              <a:ext uri="{FF2B5EF4-FFF2-40B4-BE49-F238E27FC236}">
                <a16:creationId xmlns:a16="http://schemas.microsoft.com/office/drawing/2014/main" id="{BE670BD7-3B05-4DB5-9FD8-45BA2AC91E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45" b="22953"/>
          <a:stretch/>
        </p:blipFill>
        <p:spPr bwMode="auto">
          <a:xfrm>
            <a:off x="9948421" y="162159"/>
            <a:ext cx="2092868" cy="70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B51CEC9-33CC-47B3-89BA-12786C1B5554}"/>
              </a:ext>
            </a:extLst>
          </p:cNvPr>
          <p:cNvSpPr txBox="1"/>
          <p:nvPr/>
        </p:nvSpPr>
        <p:spPr>
          <a:xfrm>
            <a:off x="324318" y="1355833"/>
            <a:ext cx="11044871" cy="5344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50000"/>
              </a:lnSpc>
              <a:buAutoNum type="arabicPeriod"/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Can be deployed through System </a:t>
            </a:r>
            <a:r>
              <a:rPr lang="en-GB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Center</a:t>
            </a: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 Configuration Manager, MDT or Intune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Does not require TPM hardware but is highly recommended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Stores information in Active Directory (2008 R2 Schema required)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Enhanced Pin allows alphanumeric characters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Group Policy to provide removable media protection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Enable Active </a:t>
            </a:r>
            <a:r>
              <a:rPr lang="en-GB" sz="2000">
                <a:latin typeface="Segoe UI" panose="020B0502040204020203" pitchFamily="34" charset="0"/>
                <a:cs typeface="Segoe UI" panose="020B0502040204020203" pitchFamily="34" charset="0"/>
              </a:rPr>
              <a:t>Directory Recycle Bin!</a:t>
            </a:r>
            <a:endParaRPr lang="en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endParaRPr lang="en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4653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14A2F755-5219-4C4E-9378-2C80BB08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4" name="Freeform: Shape 43">
            <a:extLst>
              <a:ext uri="{FF2B5EF4-FFF2-40B4-BE49-F238E27FC236}">
                <a16:creationId xmlns:a16="http://schemas.microsoft.com/office/drawing/2014/main" id="{9A87AD7E-457F-4836-8DDE-FFE0F00938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A8EB6-E7F4-4234-B407-CD175B9D6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983" y="498143"/>
            <a:ext cx="10269613" cy="1278902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Handy Links</a:t>
            </a:r>
          </a:p>
        </p:txBody>
      </p:sp>
      <p:pic>
        <p:nvPicPr>
          <p:cNvPr id="37" name="Graphic 6" descr="Gears">
            <a:extLst>
              <a:ext uri="{FF2B5EF4-FFF2-40B4-BE49-F238E27FC236}">
                <a16:creationId xmlns:a16="http://schemas.microsoft.com/office/drawing/2014/main" id="{0B22BF77-DCE2-49C9-B511-A4CE1F8BAE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12463" y="2989536"/>
            <a:ext cx="2603386" cy="2603386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77BED-6C1C-4E09-96B0-3EC103143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062" y="2944460"/>
            <a:ext cx="6841534" cy="28663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Storage Migration Service overview</a:t>
            </a:r>
          </a:p>
          <a:p>
            <a:pPr marL="0" indent="0">
              <a:buNone/>
            </a:pPr>
            <a:r>
              <a:rPr lang="en-GB" sz="2200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https://docs.microsoft.com/en-us/windows-server/storage/storage-migration-service/overview</a:t>
            </a:r>
            <a:r>
              <a:rPr lang="en-GB" sz="2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buNone/>
            </a:pPr>
            <a:br>
              <a:rPr lang="en-GB" sz="22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Planning for an Azure File Sync deployment</a:t>
            </a:r>
          </a:p>
          <a:p>
            <a:pPr marL="0" indent="0">
              <a:buNone/>
            </a:pPr>
            <a:r>
              <a:rPr lang="en-GB" sz="2200" dirty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https://docs.microsoft.com/en-us/azure/storage/files/storage-sync-files-planning</a:t>
            </a:r>
            <a:r>
              <a:rPr lang="en-GB" sz="2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buNone/>
            </a:pPr>
            <a:endParaRPr lang="en-GB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sz="2200" dirty="0"/>
          </a:p>
        </p:txBody>
      </p:sp>
      <p:pic>
        <p:nvPicPr>
          <p:cNvPr id="28" name="Picture 4" descr="https://northeurope1-mediap.svc.ms/transform/thumbnail?provider=spo&amp;inputFormat=png&amp;cs=fFNQTw&amp;docid=https%3A%2F%2Fmedhurstit.sharepoint.com%3A443%2F_api%2Fv2.0%2Fdrives%2Fb!wgynqI5m-0KjnBFIcRxtcaSAC-6t25JHna6o1QIhoXvZkbNmQ4ecQoSiw5kGmE2A%2Fitems%2F01KHZXJIWNXVL64L23PVEKFPJJRYMJUUHD%3Fversion%3DPublished&amp;access_token=eyJ0eXAiOiJKV1QiLCJhbGciOiJub25lIn0.eyJhdWQiOiIwMDAwMDAwMy0wMDAwLTBmZjEtY2UwMC0wMDAwMDAwMDAwMDAvbWVkaHVyc3RpdC5zaGFyZXBvaW50LmNvbUBjYWI2Y2YzZi0zMjVlLTQ3YWItYjEwNC1iNTlkZmE3M2JlMjEiLCJpc3MiOiIwMDAwMDAwMy0wMDAwLTBmZjEtY2UwMC0wMDAwMDAwMDAwMDAiLCJuYmYiOiIxNTQyMDIwODM0IiwiZXhwIjoiMTU0MjA0MjQzNCIsImVuZHBvaW50dXJsIjoiakxuM3BEWVpEN0NGOGNTUEJnaU9YaENxcndQa1QwUTNGSWs3Ly85d1FHRT0iLCJlbmRwb2ludHVybExlbmd0aCI6IjExNyIsImlzbG9vcGJhY2siOiJUcnVlIiwiY2lkIjoiTnpjNVkyRXhPV1V0WVRCaE9TMDNNREF3TFdNMVlXUXRZbVV4TkdRd1lUZzVNek00IiwidmVyIjoiaGFzaGVkcHJvb2Z0b2tlbiIsInNpdGVpZCI6IllUaGhOekJqWXpJdE5qWTRaUzAwTW1aaUxXRXpPV010TVRFME9EY3hNV00yWkRjeCIsInNpZ25pbl9zdGF0ZSI6IltcImttc2lcIl0iLCJuYW1laWQiOiIwIy5mfG1lbWJlcnNoaXB8ZGF2ZS5iYXJ0bGV0dEBtZWRodXJzdC1pdC5jb20iLCJuaWkiOiJtaWNyb3NvZnQuc2hhcmVwb2ludCIsImlzdXNlciI6InRydWUiLCJjYWNoZWtleSI6IjBoLmZ8bWVtYmVyc2hpcHwxMDAzYmZmZDhhN2NmMWQxQGxpdmUuY29tIiwidHQiOiIwIiwidXNlUGVyc2lzdGVudENvb2tpZSI6IjMifQ.UGhYWCtjQjEzY2ZHY0JrMEppakJncTFGa0MrL01NYndyM2t4eHE2ZEVtST0&amp;encodeFailures=1&amp;width=1080&amp;height=608&amp;srcWidth=1920&amp;srcHeight=1080">
            <a:extLst>
              <a:ext uri="{FF2B5EF4-FFF2-40B4-BE49-F238E27FC236}">
                <a16:creationId xmlns:a16="http://schemas.microsoft.com/office/drawing/2014/main" id="{FABF4AF5-8610-46CD-B535-CF175D383F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45" b="22953"/>
          <a:stretch/>
        </p:blipFill>
        <p:spPr bwMode="auto">
          <a:xfrm>
            <a:off x="9895137" y="5975130"/>
            <a:ext cx="2092868" cy="70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2376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7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9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C8A4D1-0087-451D-A193-27ED9C5F1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4534" y="5039357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41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Many thanks </a:t>
            </a:r>
            <a:r>
              <a:rPr lang="en-US" sz="4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 listening.</a:t>
            </a:r>
            <a:endParaRPr lang="en-US" sz="4100" b="1" kern="12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9" name="Picture 4" descr="https://northeurope1-mediap.svc.ms/transform/thumbnail?provider=spo&amp;inputFormat=png&amp;cs=fFNQTw&amp;docid=https%3A%2F%2Fmedhurstit.sharepoint.com%3A443%2F_api%2Fv2.0%2Fdrives%2Fb!wgynqI5m-0KjnBFIcRxtcaSAC-6t25JHna6o1QIhoXvZkbNmQ4ecQoSiw5kGmE2A%2Fitems%2F01KHZXJIWNXVL64L23PVEKFPJJRYMJUUHD%3Fversion%3DPublished&amp;access_token=eyJ0eXAiOiJKV1QiLCJhbGciOiJub25lIn0.eyJhdWQiOiIwMDAwMDAwMy0wMDAwLTBmZjEtY2UwMC0wMDAwMDAwMDAwMDAvbWVkaHVyc3RpdC5zaGFyZXBvaW50LmNvbUBjYWI2Y2YzZi0zMjVlLTQ3YWItYjEwNC1iNTlkZmE3M2JlMjEiLCJpc3MiOiIwMDAwMDAwMy0wMDAwLTBmZjEtY2UwMC0wMDAwMDAwMDAwMDAiLCJuYmYiOiIxNTQyMDIwODM0IiwiZXhwIjoiMTU0MjA0MjQzNCIsImVuZHBvaW50dXJsIjoiakxuM3BEWVpEN0NGOGNTUEJnaU9YaENxcndQa1QwUTNGSWs3Ly85d1FHRT0iLCJlbmRwb2ludHVybExlbmd0aCI6IjExNyIsImlzbG9vcGJhY2siOiJUcnVlIiwiY2lkIjoiTnpjNVkyRXhPV1V0WVRCaE9TMDNNREF3TFdNMVlXUXRZbVV4TkdRd1lUZzVNek00IiwidmVyIjoiaGFzaGVkcHJvb2Z0b2tlbiIsInNpdGVpZCI6IllUaGhOekJqWXpJdE5qWTRaUzAwTW1aaUxXRXpPV010TVRFME9EY3hNV00yWkRjeCIsInNpZ25pbl9zdGF0ZSI6IltcImttc2lcIl0iLCJuYW1laWQiOiIwIy5mfG1lbWJlcnNoaXB8ZGF2ZS5iYXJ0bGV0dEBtZWRodXJzdC1pdC5jb20iLCJuaWkiOiJtaWNyb3NvZnQuc2hhcmVwb2ludCIsImlzdXNlciI6InRydWUiLCJjYWNoZWtleSI6IjBoLmZ8bWVtYmVyc2hpcHwxMDAzYmZmZDhhN2NmMWQxQGxpdmUuY29tIiwidHQiOiIwIiwidXNlUGVyc2lzdGVudENvb2tpZSI6IjMifQ.UGhYWCtjQjEzY2ZHY0JrMEppakJncTFGa0MrL01NYndyM2t4eHE2ZEVtST0&amp;encodeFailures=1&amp;width=1080&amp;height=608&amp;srcWidth=1920&amp;srcHeight=1080">
            <a:extLst>
              <a:ext uri="{FF2B5EF4-FFF2-40B4-BE49-F238E27FC236}">
                <a16:creationId xmlns:a16="http://schemas.microsoft.com/office/drawing/2014/main" id="{B175FDB5-15FB-4985-832B-7C7B474069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45" b="22953"/>
          <a:stretch/>
        </p:blipFill>
        <p:spPr bwMode="auto">
          <a:xfrm>
            <a:off x="8051026" y="3152776"/>
            <a:ext cx="3487192" cy="118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11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A6F98D2CF1A40A3B80C45163F0819" ma:contentTypeVersion="6" ma:contentTypeDescription="Create a new document." ma:contentTypeScope="" ma:versionID="25e2ae669090de7e39af6f0bdcbdc820">
  <xsd:schema xmlns:xsd="http://www.w3.org/2001/XMLSchema" xmlns:xs="http://www.w3.org/2001/XMLSchema" xmlns:p="http://schemas.microsoft.com/office/2006/metadata/properties" xmlns:ns2="ee0b80a4-dbad-4792-9dae-a8d50221a17b" xmlns:ns3="66b391d9-8743-429c-84a2-c39906984d80" targetNamespace="http://schemas.microsoft.com/office/2006/metadata/properties" ma:root="true" ma:fieldsID="9b086a0669b33ca0079d3ffc61bb7c3a" ns2:_="" ns3:_="">
    <xsd:import namespace="ee0b80a4-dbad-4792-9dae-a8d50221a17b"/>
    <xsd:import namespace="66b391d9-8743-429c-84a2-c39906984d8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b80a4-dbad-4792-9dae-a8d50221a17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b391d9-8743-429c-84a2-c39906984d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0BEFAF-8D0B-4819-9964-FE6AA5C8CFA2}">
  <ds:schemaRefs>
    <ds:schemaRef ds:uri="http://schemas.microsoft.com/office/2006/metadata/properties"/>
    <ds:schemaRef ds:uri="66b391d9-8743-429c-84a2-c39906984d80"/>
    <ds:schemaRef ds:uri="http://purl.org/dc/terms/"/>
    <ds:schemaRef ds:uri="http://schemas.openxmlformats.org/package/2006/metadata/core-properties"/>
    <ds:schemaRef ds:uri="http://purl.org/dc/dcmitype/"/>
    <ds:schemaRef ds:uri="ee0b80a4-dbad-4792-9dae-a8d50221a17b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F65A654-9DAA-44D9-A572-55BAB6F6C8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0b80a4-dbad-4792-9dae-a8d50221a17b"/>
    <ds:schemaRef ds:uri="66b391d9-8743-429c-84a2-c39906984d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A16B5E-9AF9-42BD-AB2E-4B2225734E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Office Theme</vt:lpstr>
      <vt:lpstr>Dave Bartlett | Medhurst Storage Migration Service 2019 Bitlocker Update </vt:lpstr>
      <vt:lpstr>Server 2019 | Storage Migration Service</vt:lpstr>
      <vt:lpstr>BitLocker Update | Deployment</vt:lpstr>
      <vt:lpstr>Handy Links</vt:lpstr>
      <vt:lpstr>Many thanks for listening.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Dave Bartlett | Medhurst Storage Migration Service 2019 Bitlocker Update </dc:title>
  <dc:creator>Dave Bartlett</dc:creator>
  <cp:lastModifiedBy>Dave Bartlett</cp:lastModifiedBy>
  <cp:revision>1</cp:revision>
  <dcterms:created xsi:type="dcterms:W3CDTF">2018-11-14T17:57:55Z</dcterms:created>
  <dcterms:modified xsi:type="dcterms:W3CDTF">2018-11-14T17:58:03Z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0x0101009C1A6F98D2CF1A40A3B80C45163F0819</vt:lpwstr>
  </property>
</Properties>
</file>